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4"/>
  </p:notesMasterIdLst>
  <p:handoutMasterIdLst>
    <p:handoutMasterId r:id="rId5"/>
  </p:handoutMasterIdLst>
  <p:sldIdLst>
    <p:sldId id="257" r:id="rId3"/>
  </p:sldIdLst>
  <p:sldSz cx="18719800" cy="12599988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panose="020B0604020202020204" pitchFamily="34" charset="0"/>
        <a:ea typeface="ヒラギノ角ゴ ProN W3" panose="020B0300000000000000" pitchFamily="34" charset="-128"/>
        <a:cs typeface="+mn-cs"/>
        <a:sym typeface="Arial" panose="020B0604020202020204" pitchFamily="34" charset="0"/>
      </a:defRPr>
    </a:lvl1pPr>
    <a:lvl2pPr marL="401638" indent="55563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panose="020B0604020202020204" pitchFamily="34" charset="0"/>
        <a:ea typeface="ヒラギノ角ゴ ProN W3" panose="020B0300000000000000" pitchFamily="34" charset="-128"/>
        <a:cs typeface="+mn-cs"/>
        <a:sym typeface="Arial" panose="020B0604020202020204" pitchFamily="34" charset="0"/>
      </a:defRPr>
    </a:lvl2pPr>
    <a:lvl3pPr marL="803275" indent="111125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panose="020B0604020202020204" pitchFamily="34" charset="0"/>
        <a:ea typeface="ヒラギノ角ゴ ProN W3" panose="020B0300000000000000" pitchFamily="34" charset="-128"/>
        <a:cs typeface="+mn-cs"/>
        <a:sym typeface="Arial" panose="020B0604020202020204" pitchFamily="34" charset="0"/>
      </a:defRPr>
    </a:lvl3pPr>
    <a:lvl4pPr marL="1206500" indent="165100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panose="020B0604020202020204" pitchFamily="34" charset="0"/>
        <a:ea typeface="ヒラギノ角ゴ ProN W3" panose="020B0300000000000000" pitchFamily="34" charset="-128"/>
        <a:cs typeface="+mn-cs"/>
        <a:sym typeface="Arial" panose="020B0604020202020204" pitchFamily="34" charset="0"/>
      </a:defRPr>
    </a:lvl4pPr>
    <a:lvl5pPr marL="1608138" indent="220663" algn="l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Arial" panose="020B0604020202020204" pitchFamily="34" charset="0"/>
        <a:ea typeface="ヒラギノ角ゴ ProN W3" panose="020B0300000000000000" pitchFamily="34" charset="-128"/>
        <a:cs typeface="+mn-cs"/>
        <a:sym typeface="Arial" panose="020B0604020202020204" pitchFamily="34" charset="0"/>
      </a:defRPr>
    </a:lvl5pPr>
    <a:lvl6pPr marL="2286000" algn="l" defTabSz="914400" rtl="0" eaLnBrk="1" latinLnBrk="0" hangingPunct="1">
      <a:defRPr sz="2400" kern="1200">
        <a:solidFill>
          <a:srgbClr val="000000"/>
        </a:solidFill>
        <a:latin typeface="Arial" panose="020B0604020202020204" pitchFamily="34" charset="0"/>
        <a:ea typeface="ヒラギノ角ゴ ProN W3" panose="020B0300000000000000" pitchFamily="34" charset="-128"/>
        <a:cs typeface="+mn-cs"/>
        <a:sym typeface="Arial" panose="020B0604020202020204" pitchFamily="34" charset="0"/>
      </a:defRPr>
    </a:lvl6pPr>
    <a:lvl7pPr marL="2743200" algn="l" defTabSz="914400" rtl="0" eaLnBrk="1" latinLnBrk="0" hangingPunct="1">
      <a:defRPr sz="2400" kern="1200">
        <a:solidFill>
          <a:srgbClr val="000000"/>
        </a:solidFill>
        <a:latin typeface="Arial" panose="020B0604020202020204" pitchFamily="34" charset="0"/>
        <a:ea typeface="ヒラギノ角ゴ ProN W3" panose="020B0300000000000000" pitchFamily="34" charset="-128"/>
        <a:cs typeface="+mn-cs"/>
        <a:sym typeface="Arial" panose="020B0604020202020204" pitchFamily="34" charset="0"/>
      </a:defRPr>
    </a:lvl7pPr>
    <a:lvl8pPr marL="3200400" algn="l" defTabSz="914400" rtl="0" eaLnBrk="1" latinLnBrk="0" hangingPunct="1">
      <a:defRPr sz="2400" kern="1200">
        <a:solidFill>
          <a:srgbClr val="000000"/>
        </a:solidFill>
        <a:latin typeface="Arial" panose="020B0604020202020204" pitchFamily="34" charset="0"/>
        <a:ea typeface="ヒラギノ角ゴ ProN W3" panose="020B0300000000000000" pitchFamily="34" charset="-128"/>
        <a:cs typeface="+mn-cs"/>
        <a:sym typeface="Arial" panose="020B0604020202020204" pitchFamily="34" charset="0"/>
      </a:defRPr>
    </a:lvl8pPr>
    <a:lvl9pPr marL="3657600" algn="l" defTabSz="914400" rtl="0" eaLnBrk="1" latinLnBrk="0" hangingPunct="1">
      <a:defRPr sz="2400" kern="1200">
        <a:solidFill>
          <a:srgbClr val="000000"/>
        </a:solidFill>
        <a:latin typeface="Arial" panose="020B0604020202020204" pitchFamily="34" charset="0"/>
        <a:ea typeface="ヒラギノ角ゴ ProN W3" panose="020B0300000000000000" pitchFamily="34" charset="-128"/>
        <a:cs typeface="+mn-cs"/>
        <a:sym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3969">
          <p15:clr>
            <a:srgbClr val="A4A3A4"/>
          </p15:clr>
        </p15:guide>
        <p15:guide id="2" pos="55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43"/>
    <p:restoredTop sz="94824"/>
  </p:normalViewPr>
  <p:slideViewPr>
    <p:cSldViewPr showGuides="1">
      <p:cViewPr varScale="1">
        <p:scale>
          <a:sx n="45" d="100"/>
          <a:sy n="45" d="100"/>
        </p:scale>
        <p:origin x="1024" y="192"/>
      </p:cViewPr>
      <p:guideLst>
        <p:guide orient="horz" pos="3969"/>
        <p:guide pos="55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>
            <a:extLst>
              <a:ext uri="{FF2B5EF4-FFF2-40B4-BE49-F238E27FC236}">
                <a16:creationId xmlns:a16="http://schemas.microsoft.com/office/drawing/2014/main" xmlns="" id="{A6EA8105-C838-774D-9038-A3E676F297C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xmlns="" id="{5C6325C1-CB42-544C-940F-95B18C8A2B1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9F606531-EC3C-6F4D-B090-680D38024D71}" type="datetimeFigureOut">
              <a:rPr lang="es-ES" altLang="es-ES"/>
              <a:pPr>
                <a:defRPr/>
              </a:pPr>
              <a:t>22/1/20</a:t>
            </a:fld>
            <a:endParaRPr lang="es-ES" alt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xmlns="" id="{CA732E45-472E-FD47-B60B-6E0B2AFE2DB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ヒラギノ角ゴ ProN W3" charset="0"/>
                <a:cs typeface="ヒラギノ角ゴ ProN W3" charset="0"/>
                <a:sym typeface="Arial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xmlns="" id="{153D9742-71C5-E94C-9E98-E4E8F593A2B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68B0F452-A2D4-CA47-8E3C-20FB17C64D6E}" type="slidenum">
              <a:rPr lang="es-ES" altLang="es-ES"/>
              <a:pPr>
                <a:defRPr/>
              </a:pPr>
              <a:t>‹Nr.›</a:t>
            </a:fld>
            <a:endParaRPr lang="es-ES" altLang="es-ES"/>
          </a:p>
        </p:txBody>
      </p:sp>
    </p:spTree>
    <p:extLst>
      <p:ext uri="{BB962C8B-B14F-4D97-AF65-F5344CB8AC3E}">
        <p14:creationId xmlns:p14="http://schemas.microsoft.com/office/powerpoint/2010/main" val="516856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>
            <a:extLst>
              <a:ext uri="{FF2B5EF4-FFF2-40B4-BE49-F238E27FC236}">
                <a16:creationId xmlns:a16="http://schemas.microsoft.com/office/drawing/2014/main" xmlns="" id="{67EC7821-D965-004E-BAAA-5D6824CA7D4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Marcador de posición de fecha 2">
            <a:extLst>
              <a:ext uri="{FF2B5EF4-FFF2-40B4-BE49-F238E27FC236}">
                <a16:creationId xmlns:a16="http://schemas.microsoft.com/office/drawing/2014/main" xmlns="" id="{0C7D59EE-6296-964B-BF2E-89CFD313578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F831E64B-6E78-474E-9076-761662D6D12A}" type="datetimeFigureOut">
              <a:rPr lang="es-ES"/>
              <a:pPr>
                <a:defRPr/>
              </a:pPr>
              <a:t>22/1/20</a:t>
            </a:fld>
            <a:endParaRPr lang="es-ES"/>
          </a:p>
        </p:txBody>
      </p:sp>
      <p:sp>
        <p:nvSpPr>
          <p:cNvPr id="4" name="Marcador de posición de imagen de diapositiva 3">
            <a:extLst>
              <a:ext uri="{FF2B5EF4-FFF2-40B4-BE49-F238E27FC236}">
                <a16:creationId xmlns:a16="http://schemas.microsoft.com/office/drawing/2014/main" xmlns="" id="{5E7990E8-D9AA-F548-9DDA-09746124A2F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36650" y="1143000"/>
            <a:ext cx="4584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ES" noProof="0"/>
          </a:p>
        </p:txBody>
      </p:sp>
      <p:sp>
        <p:nvSpPr>
          <p:cNvPr id="5" name="Marcador de posición de notas 4">
            <a:extLst>
              <a:ext uri="{FF2B5EF4-FFF2-40B4-BE49-F238E27FC236}">
                <a16:creationId xmlns:a16="http://schemas.microsoft.com/office/drawing/2014/main" xmlns="" id="{D34041E6-4ABD-974C-9ECF-E864CAF1C0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/>
              <a:t>Editar el estilo de texto del patrón</a:t>
            </a:r>
          </a:p>
          <a:p>
            <a:pPr lvl="1"/>
            <a:r>
              <a:rPr lang="es-ES" noProof="0"/>
              <a:t>Segundo nivel</a:t>
            </a:r>
          </a:p>
          <a:p>
            <a:pPr lvl="2"/>
            <a:r>
              <a:rPr lang="es-ES" noProof="0"/>
              <a:t>Tercer nivel</a:t>
            </a:r>
          </a:p>
          <a:p>
            <a:pPr lvl="3"/>
            <a:r>
              <a:rPr lang="es-ES" noProof="0"/>
              <a:t>Cuarto nivel</a:t>
            </a:r>
          </a:p>
          <a:p>
            <a:pPr lvl="4"/>
            <a:r>
              <a:rPr lang="es-ES" noProof="0"/>
              <a:t>Quinto nivel</a:t>
            </a:r>
          </a:p>
        </p:txBody>
      </p:sp>
      <p:sp>
        <p:nvSpPr>
          <p:cNvPr id="6" name="Marcador de posición de pie de página 5">
            <a:extLst>
              <a:ext uri="{FF2B5EF4-FFF2-40B4-BE49-F238E27FC236}">
                <a16:creationId xmlns:a16="http://schemas.microsoft.com/office/drawing/2014/main" xmlns="" id="{9551FB5E-494F-6F4A-8650-29E864EE9CE3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Marcador de posición de número de diapositiva 6">
            <a:extLst>
              <a:ext uri="{FF2B5EF4-FFF2-40B4-BE49-F238E27FC236}">
                <a16:creationId xmlns:a16="http://schemas.microsoft.com/office/drawing/2014/main" xmlns="" id="{16CAD48F-B92A-3D43-963F-DF5892ADA8B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3FA255A7-584C-6B48-92D9-27EB050E03F4}" type="slidenum">
              <a:rPr lang="es-ES"/>
              <a:pPr>
                <a:defRPr/>
              </a:pPr>
              <a:t>‹Nr.›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172443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4536" y="3913887"/>
            <a:ext cx="15910729" cy="270138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807695" y="7140274"/>
            <a:ext cx="13104411" cy="3219441"/>
          </a:xfrm>
        </p:spPr>
        <p:txBody>
          <a:bodyPr/>
          <a:lstStyle>
            <a:lvl1pPr marL="0" indent="0" algn="ctr">
              <a:buNone/>
              <a:defRPr/>
            </a:lvl1pPr>
            <a:lvl2pPr marL="402169" indent="0" algn="ctr">
              <a:buNone/>
              <a:defRPr/>
            </a:lvl2pPr>
            <a:lvl3pPr marL="804340" indent="0" algn="ctr">
              <a:buNone/>
              <a:defRPr/>
            </a:lvl3pPr>
            <a:lvl4pPr marL="1206509" indent="0" algn="ctr">
              <a:buNone/>
              <a:defRPr/>
            </a:lvl4pPr>
            <a:lvl5pPr marL="1608678" indent="0" algn="ctr">
              <a:buNone/>
              <a:defRPr/>
            </a:lvl5pPr>
            <a:lvl6pPr marL="2010848" indent="0" algn="ctr">
              <a:buNone/>
              <a:defRPr/>
            </a:lvl6pPr>
            <a:lvl7pPr marL="2413018" indent="0" algn="ctr">
              <a:buNone/>
              <a:defRPr/>
            </a:lvl7pPr>
            <a:lvl8pPr marL="2815187" indent="0" algn="ctr">
              <a:buNone/>
              <a:defRPr/>
            </a:lvl8pPr>
            <a:lvl9pPr marL="3217357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858734065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77082939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3805990" y="188889"/>
            <a:ext cx="4601538" cy="4724996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" y="188889"/>
            <a:ext cx="13673928" cy="4724996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1518390576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4536" y="3913887"/>
            <a:ext cx="15910729" cy="270138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807695" y="7140274"/>
            <a:ext cx="13104411" cy="3219441"/>
          </a:xfrm>
        </p:spPr>
        <p:txBody>
          <a:bodyPr/>
          <a:lstStyle>
            <a:lvl1pPr marL="0" indent="0" algn="ctr">
              <a:buNone/>
              <a:defRPr/>
            </a:lvl1pPr>
            <a:lvl2pPr marL="402169" indent="0" algn="ctr">
              <a:buNone/>
              <a:defRPr/>
            </a:lvl2pPr>
            <a:lvl3pPr marL="804340" indent="0" algn="ctr">
              <a:buNone/>
              <a:defRPr/>
            </a:lvl3pPr>
            <a:lvl4pPr marL="1206509" indent="0" algn="ctr">
              <a:buNone/>
              <a:defRPr/>
            </a:lvl4pPr>
            <a:lvl5pPr marL="1608678" indent="0" algn="ctr">
              <a:buNone/>
              <a:defRPr/>
            </a:lvl5pPr>
            <a:lvl6pPr marL="2010848" indent="0" algn="ctr">
              <a:buNone/>
              <a:defRPr/>
            </a:lvl6pPr>
            <a:lvl7pPr marL="2413018" indent="0" algn="ctr">
              <a:buNone/>
              <a:defRPr/>
            </a:lvl7pPr>
            <a:lvl8pPr marL="2815187" indent="0" algn="ctr">
              <a:buNone/>
              <a:defRPr/>
            </a:lvl8pPr>
            <a:lvl9pPr marL="3217357" indent="0" algn="ctr">
              <a:buNone/>
              <a:defRPr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xmlns="" id="{67BDB70D-9099-864A-8CCA-12943AF85E6C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7FF3B5-D489-7F43-89E0-4B0298E64222}" type="slidenum">
              <a:rPr lang="en-US" altLang="es-ES"/>
              <a:pPr>
                <a:defRPr/>
              </a:pPr>
              <a:t>‹Nr.›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843149956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xmlns="" id="{D8C80291-2E7F-D14A-B044-04DBC2BE6A4E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7E1291-8986-184B-92B0-D17CC9476FE2}" type="slidenum">
              <a:rPr lang="en-US" altLang="es-ES"/>
              <a:pPr>
                <a:defRPr/>
              </a:pPr>
              <a:t>‹Nr.›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593698333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78821" y="8097216"/>
            <a:ext cx="15912104" cy="2501387"/>
          </a:xfrm>
        </p:spPr>
        <p:txBody>
          <a:bodyPr anchor="t"/>
          <a:lstStyle>
            <a:lvl1pPr algn="l">
              <a:defRPr sz="3499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78821" y="5340276"/>
            <a:ext cx="15912104" cy="2756941"/>
          </a:xfrm>
        </p:spPr>
        <p:txBody>
          <a:bodyPr anchor="b"/>
          <a:lstStyle>
            <a:lvl1pPr marL="0" indent="0">
              <a:buNone/>
              <a:defRPr sz="1799"/>
            </a:lvl1pPr>
            <a:lvl2pPr marL="402169" indent="0">
              <a:buNone/>
              <a:defRPr sz="1600"/>
            </a:lvl2pPr>
            <a:lvl3pPr marL="804340" indent="0">
              <a:buNone/>
              <a:defRPr sz="1400"/>
            </a:lvl3pPr>
            <a:lvl4pPr marL="1206509" indent="0">
              <a:buNone/>
              <a:defRPr sz="1200"/>
            </a:lvl4pPr>
            <a:lvl5pPr marL="1608678" indent="0">
              <a:buNone/>
              <a:defRPr sz="1200"/>
            </a:lvl5pPr>
            <a:lvl6pPr marL="2010848" indent="0">
              <a:buNone/>
              <a:defRPr sz="1200"/>
            </a:lvl6pPr>
            <a:lvl7pPr marL="2413018" indent="0">
              <a:buNone/>
              <a:defRPr sz="1200"/>
            </a:lvl7pPr>
            <a:lvl8pPr marL="2815187" indent="0">
              <a:buNone/>
              <a:defRPr sz="1200"/>
            </a:lvl8pPr>
            <a:lvl9pPr marL="3217357" indent="0">
              <a:buNone/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xmlns="" id="{5776AA54-EBFA-D747-8B79-77648ACD8B92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4EDE69D-B52D-0C47-B0B3-6DC1C55DEB10}" type="slidenum">
              <a:rPr lang="en-US" altLang="es-ES"/>
              <a:pPr>
                <a:defRPr/>
              </a:pPr>
              <a:t>‹Nr.›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1229303683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935440" y="2940277"/>
            <a:ext cx="8358430" cy="9659713"/>
          </a:xfrm>
        </p:spPr>
        <p:txBody>
          <a:bodyPr/>
          <a:lstStyle>
            <a:lvl1pPr>
              <a:defRPr sz="2499"/>
            </a:lvl1pPr>
            <a:lvl2pPr>
              <a:defRPr sz="20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9425931" y="2940277"/>
            <a:ext cx="8358430" cy="9659713"/>
          </a:xfrm>
        </p:spPr>
        <p:txBody>
          <a:bodyPr/>
          <a:lstStyle>
            <a:lvl1pPr>
              <a:defRPr sz="2499"/>
            </a:lvl1pPr>
            <a:lvl2pPr>
              <a:defRPr sz="20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8ADE9B16-D05A-1443-95EA-E5EBB1EAFE20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D4243F-837F-AA4E-A972-C1A766490162}" type="slidenum">
              <a:rPr lang="en-US" altLang="es-ES"/>
              <a:pPr>
                <a:defRPr/>
              </a:pPr>
              <a:t>‹Nr.›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2977279734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35440" y="504167"/>
            <a:ext cx="16848921" cy="2099998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35441" y="2820833"/>
            <a:ext cx="8271763" cy="1174999"/>
          </a:xfrm>
        </p:spPr>
        <p:txBody>
          <a:bodyPr anchor="b"/>
          <a:lstStyle>
            <a:lvl1pPr marL="0" indent="0">
              <a:buNone/>
              <a:defRPr sz="2099" b="1"/>
            </a:lvl1pPr>
            <a:lvl2pPr marL="402169" indent="0">
              <a:buNone/>
              <a:defRPr sz="1799" b="1"/>
            </a:lvl2pPr>
            <a:lvl3pPr marL="804340" indent="0">
              <a:buNone/>
              <a:defRPr sz="1600" b="1"/>
            </a:lvl3pPr>
            <a:lvl4pPr marL="1206509" indent="0">
              <a:buNone/>
              <a:defRPr sz="1400" b="1"/>
            </a:lvl4pPr>
            <a:lvl5pPr marL="1608678" indent="0">
              <a:buNone/>
              <a:defRPr sz="1400" b="1"/>
            </a:lvl5pPr>
            <a:lvl6pPr marL="2010848" indent="0">
              <a:buNone/>
              <a:defRPr sz="1400" b="1"/>
            </a:lvl6pPr>
            <a:lvl7pPr marL="2413018" indent="0">
              <a:buNone/>
              <a:defRPr sz="1400" b="1"/>
            </a:lvl7pPr>
            <a:lvl8pPr marL="2815187" indent="0">
              <a:buNone/>
              <a:defRPr sz="1400" b="1"/>
            </a:lvl8pPr>
            <a:lvl9pPr marL="3217357" indent="0">
              <a:buNone/>
              <a:defRPr sz="14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935441" y="3995831"/>
            <a:ext cx="8271763" cy="7259715"/>
          </a:xfrm>
        </p:spPr>
        <p:txBody>
          <a:bodyPr/>
          <a:lstStyle>
            <a:lvl1pPr>
              <a:defRPr sz="2099"/>
            </a:lvl1pPr>
            <a:lvl2pPr>
              <a:defRPr sz="1799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9509847" y="2820833"/>
            <a:ext cx="8274514" cy="1174999"/>
          </a:xfrm>
        </p:spPr>
        <p:txBody>
          <a:bodyPr anchor="b"/>
          <a:lstStyle>
            <a:lvl1pPr marL="0" indent="0">
              <a:buNone/>
              <a:defRPr sz="2099" b="1"/>
            </a:lvl1pPr>
            <a:lvl2pPr marL="402169" indent="0">
              <a:buNone/>
              <a:defRPr sz="1799" b="1"/>
            </a:lvl2pPr>
            <a:lvl3pPr marL="804340" indent="0">
              <a:buNone/>
              <a:defRPr sz="1600" b="1"/>
            </a:lvl3pPr>
            <a:lvl4pPr marL="1206509" indent="0">
              <a:buNone/>
              <a:defRPr sz="1400" b="1"/>
            </a:lvl4pPr>
            <a:lvl5pPr marL="1608678" indent="0">
              <a:buNone/>
              <a:defRPr sz="1400" b="1"/>
            </a:lvl5pPr>
            <a:lvl6pPr marL="2010848" indent="0">
              <a:buNone/>
              <a:defRPr sz="1400" b="1"/>
            </a:lvl6pPr>
            <a:lvl7pPr marL="2413018" indent="0">
              <a:buNone/>
              <a:defRPr sz="1400" b="1"/>
            </a:lvl7pPr>
            <a:lvl8pPr marL="2815187" indent="0">
              <a:buNone/>
              <a:defRPr sz="1400" b="1"/>
            </a:lvl8pPr>
            <a:lvl9pPr marL="3217357" indent="0">
              <a:buNone/>
              <a:defRPr sz="14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9509847" y="3995831"/>
            <a:ext cx="8274514" cy="7259715"/>
          </a:xfrm>
        </p:spPr>
        <p:txBody>
          <a:bodyPr/>
          <a:lstStyle>
            <a:lvl1pPr>
              <a:defRPr sz="2099"/>
            </a:lvl1pPr>
            <a:lvl2pPr>
              <a:defRPr sz="1799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xmlns="" id="{266F1850-0CBB-D84C-B6D7-66D792942992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EB38FE-71F6-EE4E-B3AD-E04B7F28E7DC}" type="slidenum">
              <a:rPr lang="en-US" altLang="es-ES"/>
              <a:pPr>
                <a:defRPr/>
              </a:pPr>
              <a:t>‹Nr.›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3160592246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Text Box 4">
            <a:extLst>
              <a:ext uri="{FF2B5EF4-FFF2-40B4-BE49-F238E27FC236}">
                <a16:creationId xmlns:a16="http://schemas.microsoft.com/office/drawing/2014/main" xmlns="" id="{B762622E-DEE8-AE4E-AE89-0B29C22997BA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8CE0C-5994-1E4F-B215-01DB474945B0}" type="slidenum">
              <a:rPr lang="en-US" altLang="es-ES"/>
              <a:pPr>
                <a:defRPr/>
              </a:pPr>
              <a:t>‹Nr.›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1319509169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>
            <a:extLst>
              <a:ext uri="{FF2B5EF4-FFF2-40B4-BE49-F238E27FC236}">
                <a16:creationId xmlns:a16="http://schemas.microsoft.com/office/drawing/2014/main" xmlns="" id="{9998D88B-6F15-554D-928C-ED607774B82F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3B95E2-C6F7-994F-8B14-AE664CD1515A}" type="slidenum">
              <a:rPr lang="en-US" altLang="es-ES"/>
              <a:pPr>
                <a:defRPr/>
              </a:pPr>
              <a:t>‹Nr.›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3049861522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35440" y="501389"/>
            <a:ext cx="6158771" cy="2134720"/>
          </a:xfrm>
        </p:spPr>
        <p:txBody>
          <a:bodyPr anchor="b"/>
          <a:lstStyle>
            <a:lvl1pPr algn="l">
              <a:defRPr sz="1799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318440" y="501389"/>
            <a:ext cx="10465920" cy="10754156"/>
          </a:xfrm>
        </p:spPr>
        <p:txBody>
          <a:bodyPr/>
          <a:lstStyle>
            <a:lvl1pPr>
              <a:defRPr sz="2799"/>
            </a:lvl1pPr>
            <a:lvl2pPr>
              <a:defRPr sz="2499"/>
            </a:lvl2pPr>
            <a:lvl3pPr>
              <a:defRPr sz="2099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35440" y="2636109"/>
            <a:ext cx="6158771" cy="8619436"/>
          </a:xfrm>
        </p:spPr>
        <p:txBody>
          <a:bodyPr/>
          <a:lstStyle>
            <a:lvl1pPr marL="0" indent="0">
              <a:buNone/>
              <a:defRPr sz="1200"/>
            </a:lvl1pPr>
            <a:lvl2pPr marL="402169" indent="0">
              <a:buNone/>
              <a:defRPr sz="1100"/>
            </a:lvl2pPr>
            <a:lvl3pPr marL="804340" indent="0">
              <a:buNone/>
              <a:defRPr sz="900"/>
            </a:lvl3pPr>
            <a:lvl4pPr marL="1206509" indent="0">
              <a:buNone/>
              <a:defRPr sz="800"/>
            </a:lvl4pPr>
            <a:lvl5pPr marL="1608678" indent="0">
              <a:buNone/>
              <a:defRPr sz="800"/>
            </a:lvl5pPr>
            <a:lvl6pPr marL="2010848" indent="0">
              <a:buNone/>
              <a:defRPr sz="800"/>
            </a:lvl6pPr>
            <a:lvl7pPr marL="2413018" indent="0">
              <a:buNone/>
              <a:defRPr sz="800"/>
            </a:lvl7pPr>
            <a:lvl8pPr marL="2815187" indent="0">
              <a:buNone/>
              <a:defRPr sz="800"/>
            </a:lvl8pPr>
            <a:lvl9pPr marL="3217357" indent="0">
              <a:buNone/>
              <a:defRPr sz="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372AA9EA-A5D4-4247-B107-74C2718D7C36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D4CE3-A46C-3B4C-9981-25F509542FB3}" type="slidenum">
              <a:rPr lang="en-US" altLang="es-ES"/>
              <a:pPr>
                <a:defRPr/>
              </a:pPr>
              <a:t>‹Nr.›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1373495829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320353324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668851" y="8819436"/>
            <a:ext cx="11232155" cy="1041666"/>
          </a:xfrm>
        </p:spPr>
        <p:txBody>
          <a:bodyPr anchor="b"/>
          <a:lstStyle>
            <a:lvl1pPr algn="l">
              <a:defRPr sz="1799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68851" y="1126390"/>
            <a:ext cx="11232155" cy="7559715"/>
          </a:xfrm>
        </p:spPr>
        <p:txBody>
          <a:bodyPr/>
          <a:lstStyle>
            <a:lvl1pPr marL="0" indent="0">
              <a:buNone/>
              <a:defRPr sz="2799"/>
            </a:lvl1pPr>
            <a:lvl2pPr marL="402169" indent="0">
              <a:buNone/>
              <a:defRPr sz="2499"/>
            </a:lvl2pPr>
            <a:lvl3pPr marL="804340" indent="0">
              <a:buNone/>
              <a:defRPr sz="2099"/>
            </a:lvl3pPr>
            <a:lvl4pPr marL="1206509" indent="0">
              <a:buNone/>
              <a:defRPr sz="1799"/>
            </a:lvl4pPr>
            <a:lvl5pPr marL="1608678" indent="0">
              <a:buNone/>
              <a:defRPr sz="1799"/>
            </a:lvl5pPr>
            <a:lvl6pPr marL="2010848" indent="0">
              <a:buNone/>
              <a:defRPr sz="1799"/>
            </a:lvl6pPr>
            <a:lvl7pPr marL="2413018" indent="0">
              <a:buNone/>
              <a:defRPr sz="1799"/>
            </a:lvl7pPr>
            <a:lvl8pPr marL="2815187" indent="0">
              <a:buNone/>
              <a:defRPr sz="1799"/>
            </a:lvl8pPr>
            <a:lvl9pPr marL="3217357" indent="0">
              <a:buNone/>
              <a:defRPr sz="1799"/>
            </a:lvl9pPr>
          </a:lstStyle>
          <a:p>
            <a:pPr lvl="0"/>
            <a:endParaRPr lang="es-ES" noProof="0">
              <a:sym typeface="Arial" charset="0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668851" y="9861102"/>
            <a:ext cx="11232155" cy="1479166"/>
          </a:xfrm>
        </p:spPr>
        <p:txBody>
          <a:bodyPr/>
          <a:lstStyle>
            <a:lvl1pPr marL="0" indent="0">
              <a:buNone/>
              <a:defRPr sz="1200"/>
            </a:lvl1pPr>
            <a:lvl2pPr marL="402169" indent="0">
              <a:buNone/>
              <a:defRPr sz="1100"/>
            </a:lvl2pPr>
            <a:lvl3pPr marL="804340" indent="0">
              <a:buNone/>
              <a:defRPr sz="900"/>
            </a:lvl3pPr>
            <a:lvl4pPr marL="1206509" indent="0">
              <a:buNone/>
              <a:defRPr sz="800"/>
            </a:lvl4pPr>
            <a:lvl5pPr marL="1608678" indent="0">
              <a:buNone/>
              <a:defRPr sz="800"/>
            </a:lvl5pPr>
            <a:lvl6pPr marL="2010848" indent="0">
              <a:buNone/>
              <a:defRPr sz="800"/>
            </a:lvl6pPr>
            <a:lvl7pPr marL="2413018" indent="0">
              <a:buNone/>
              <a:defRPr sz="800"/>
            </a:lvl7pPr>
            <a:lvl8pPr marL="2815187" indent="0">
              <a:buNone/>
              <a:defRPr sz="800"/>
            </a:lvl8pPr>
            <a:lvl9pPr marL="3217357" indent="0">
              <a:buNone/>
              <a:defRPr sz="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xmlns="" id="{C8AB8FAB-0B78-5341-B541-C477F119A970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B5CD73-7689-564F-987D-00A872E25DE4}" type="slidenum">
              <a:rPr lang="en-US" altLang="es-ES"/>
              <a:pPr>
                <a:defRPr/>
              </a:pPr>
              <a:t>‹Nr.›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87027462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xmlns="" id="{5AB18AF6-13AB-2E49-B2EA-BE215CCB9C18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E32708-EB01-574D-9648-6690D681ADA2}" type="slidenum">
              <a:rPr lang="en-US" altLang="es-ES"/>
              <a:pPr>
                <a:defRPr/>
              </a:pPr>
              <a:t>‹Nr.›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1903531173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3572132" y="168056"/>
            <a:ext cx="4212230" cy="12431932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35440" y="168056"/>
            <a:ext cx="12504628" cy="12431932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Text Box 4">
            <a:extLst>
              <a:ext uri="{FF2B5EF4-FFF2-40B4-BE49-F238E27FC236}">
                <a16:creationId xmlns:a16="http://schemas.microsoft.com/office/drawing/2014/main" xmlns="" id="{8C7672E6-0C7D-EB43-A3D8-BEC6D3CFDE37}"/>
              </a:ext>
            </a:extLst>
          </p:cNvPr>
          <p:cNvSpPr txBox="1"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5D7C5B-C5DD-3340-A28C-401761967536}" type="slidenum">
              <a:rPr lang="en-US" altLang="es-ES"/>
              <a:pPr>
                <a:defRPr/>
              </a:pPr>
              <a:t>‹Nr.›</a:t>
            </a:fld>
            <a:endParaRPr lang="en-US" altLang="es-ES"/>
          </a:p>
        </p:txBody>
      </p:sp>
    </p:spTree>
    <p:extLst>
      <p:ext uri="{BB962C8B-B14F-4D97-AF65-F5344CB8AC3E}">
        <p14:creationId xmlns:p14="http://schemas.microsoft.com/office/powerpoint/2010/main" val="3972091963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78821" y="8097216"/>
            <a:ext cx="15912104" cy="2501387"/>
          </a:xfrm>
        </p:spPr>
        <p:txBody>
          <a:bodyPr anchor="t"/>
          <a:lstStyle>
            <a:lvl1pPr algn="l">
              <a:defRPr sz="3499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478821" y="5340276"/>
            <a:ext cx="15912104" cy="2756941"/>
          </a:xfrm>
        </p:spPr>
        <p:txBody>
          <a:bodyPr anchor="b"/>
          <a:lstStyle>
            <a:lvl1pPr marL="0" indent="0">
              <a:buNone/>
              <a:defRPr sz="1799"/>
            </a:lvl1pPr>
            <a:lvl2pPr marL="402169" indent="0">
              <a:buNone/>
              <a:defRPr sz="1600"/>
            </a:lvl2pPr>
            <a:lvl3pPr marL="804340" indent="0">
              <a:buNone/>
              <a:defRPr sz="1400"/>
            </a:lvl3pPr>
            <a:lvl4pPr marL="1206509" indent="0">
              <a:buNone/>
              <a:defRPr sz="1200"/>
            </a:lvl4pPr>
            <a:lvl5pPr marL="1608678" indent="0">
              <a:buNone/>
              <a:defRPr sz="1200"/>
            </a:lvl5pPr>
            <a:lvl6pPr marL="2010848" indent="0">
              <a:buNone/>
              <a:defRPr sz="1200"/>
            </a:lvl6pPr>
            <a:lvl7pPr marL="2413018" indent="0">
              <a:buNone/>
              <a:defRPr sz="1200"/>
            </a:lvl7pPr>
            <a:lvl8pPr marL="2815187" indent="0">
              <a:buNone/>
              <a:defRPr sz="1200"/>
            </a:lvl8pPr>
            <a:lvl9pPr marL="3217357" indent="0">
              <a:buNone/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942872382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0368" y="1323611"/>
            <a:ext cx="8981597" cy="3590274"/>
          </a:xfrm>
        </p:spPr>
        <p:txBody>
          <a:bodyPr/>
          <a:lstStyle>
            <a:lvl1pPr>
              <a:defRPr sz="2499"/>
            </a:lvl1pPr>
            <a:lvl2pPr>
              <a:defRPr sz="20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9364029" y="1323611"/>
            <a:ext cx="8981596" cy="3590274"/>
          </a:xfrm>
        </p:spPr>
        <p:txBody>
          <a:bodyPr/>
          <a:lstStyle>
            <a:lvl1pPr>
              <a:defRPr sz="2499"/>
            </a:lvl1pPr>
            <a:lvl2pPr>
              <a:defRPr sz="2099"/>
            </a:lvl2pPr>
            <a:lvl3pPr>
              <a:defRPr sz="1799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366603932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35440" y="504167"/>
            <a:ext cx="16848921" cy="2099998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35441" y="2820833"/>
            <a:ext cx="8271763" cy="1174999"/>
          </a:xfrm>
        </p:spPr>
        <p:txBody>
          <a:bodyPr anchor="b"/>
          <a:lstStyle>
            <a:lvl1pPr marL="0" indent="0">
              <a:buNone/>
              <a:defRPr sz="2099" b="1"/>
            </a:lvl1pPr>
            <a:lvl2pPr marL="402169" indent="0">
              <a:buNone/>
              <a:defRPr sz="1799" b="1"/>
            </a:lvl2pPr>
            <a:lvl3pPr marL="804340" indent="0">
              <a:buNone/>
              <a:defRPr sz="1600" b="1"/>
            </a:lvl3pPr>
            <a:lvl4pPr marL="1206509" indent="0">
              <a:buNone/>
              <a:defRPr sz="1400" b="1"/>
            </a:lvl4pPr>
            <a:lvl5pPr marL="1608678" indent="0">
              <a:buNone/>
              <a:defRPr sz="1400" b="1"/>
            </a:lvl5pPr>
            <a:lvl6pPr marL="2010848" indent="0">
              <a:buNone/>
              <a:defRPr sz="1400" b="1"/>
            </a:lvl6pPr>
            <a:lvl7pPr marL="2413018" indent="0">
              <a:buNone/>
              <a:defRPr sz="1400" b="1"/>
            </a:lvl7pPr>
            <a:lvl8pPr marL="2815187" indent="0">
              <a:buNone/>
              <a:defRPr sz="1400" b="1"/>
            </a:lvl8pPr>
            <a:lvl9pPr marL="3217357" indent="0">
              <a:buNone/>
              <a:defRPr sz="14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935441" y="3995831"/>
            <a:ext cx="8271763" cy="7259715"/>
          </a:xfrm>
        </p:spPr>
        <p:txBody>
          <a:bodyPr/>
          <a:lstStyle>
            <a:lvl1pPr>
              <a:defRPr sz="2099"/>
            </a:lvl1pPr>
            <a:lvl2pPr>
              <a:defRPr sz="1799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9509847" y="2820833"/>
            <a:ext cx="8274514" cy="1174999"/>
          </a:xfrm>
        </p:spPr>
        <p:txBody>
          <a:bodyPr anchor="b"/>
          <a:lstStyle>
            <a:lvl1pPr marL="0" indent="0">
              <a:buNone/>
              <a:defRPr sz="2099" b="1"/>
            </a:lvl1pPr>
            <a:lvl2pPr marL="402169" indent="0">
              <a:buNone/>
              <a:defRPr sz="1799" b="1"/>
            </a:lvl2pPr>
            <a:lvl3pPr marL="804340" indent="0">
              <a:buNone/>
              <a:defRPr sz="1600" b="1"/>
            </a:lvl3pPr>
            <a:lvl4pPr marL="1206509" indent="0">
              <a:buNone/>
              <a:defRPr sz="1400" b="1"/>
            </a:lvl4pPr>
            <a:lvl5pPr marL="1608678" indent="0">
              <a:buNone/>
              <a:defRPr sz="1400" b="1"/>
            </a:lvl5pPr>
            <a:lvl6pPr marL="2010848" indent="0">
              <a:buNone/>
              <a:defRPr sz="1400" b="1"/>
            </a:lvl6pPr>
            <a:lvl7pPr marL="2413018" indent="0">
              <a:buNone/>
              <a:defRPr sz="1400" b="1"/>
            </a:lvl7pPr>
            <a:lvl8pPr marL="2815187" indent="0">
              <a:buNone/>
              <a:defRPr sz="1400" b="1"/>
            </a:lvl8pPr>
            <a:lvl9pPr marL="3217357" indent="0">
              <a:buNone/>
              <a:defRPr sz="14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9509847" y="3995831"/>
            <a:ext cx="8274514" cy="7259715"/>
          </a:xfrm>
        </p:spPr>
        <p:txBody>
          <a:bodyPr/>
          <a:lstStyle>
            <a:lvl1pPr>
              <a:defRPr sz="2099"/>
            </a:lvl1pPr>
            <a:lvl2pPr>
              <a:defRPr sz="1799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2642525043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699931979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864022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35440" y="501389"/>
            <a:ext cx="6158771" cy="2134720"/>
          </a:xfrm>
        </p:spPr>
        <p:txBody>
          <a:bodyPr anchor="b"/>
          <a:lstStyle>
            <a:lvl1pPr algn="l">
              <a:defRPr sz="1799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7318440" y="501389"/>
            <a:ext cx="10465920" cy="10754156"/>
          </a:xfrm>
        </p:spPr>
        <p:txBody>
          <a:bodyPr/>
          <a:lstStyle>
            <a:lvl1pPr>
              <a:defRPr sz="2799"/>
            </a:lvl1pPr>
            <a:lvl2pPr>
              <a:defRPr sz="2499"/>
            </a:lvl2pPr>
            <a:lvl3pPr>
              <a:defRPr sz="2099"/>
            </a:lvl3pPr>
            <a:lvl4pPr>
              <a:defRPr sz="1799"/>
            </a:lvl4pPr>
            <a:lvl5pPr>
              <a:defRPr sz="1799"/>
            </a:lvl5pPr>
            <a:lvl6pPr>
              <a:defRPr sz="1799"/>
            </a:lvl6pPr>
            <a:lvl7pPr>
              <a:defRPr sz="1799"/>
            </a:lvl7pPr>
            <a:lvl8pPr>
              <a:defRPr sz="1799"/>
            </a:lvl8pPr>
            <a:lvl9pPr>
              <a:defRPr sz="1799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35440" y="2636109"/>
            <a:ext cx="6158771" cy="8619436"/>
          </a:xfrm>
        </p:spPr>
        <p:txBody>
          <a:bodyPr/>
          <a:lstStyle>
            <a:lvl1pPr marL="0" indent="0">
              <a:buNone/>
              <a:defRPr sz="1200"/>
            </a:lvl1pPr>
            <a:lvl2pPr marL="402169" indent="0">
              <a:buNone/>
              <a:defRPr sz="1100"/>
            </a:lvl2pPr>
            <a:lvl3pPr marL="804340" indent="0">
              <a:buNone/>
              <a:defRPr sz="900"/>
            </a:lvl3pPr>
            <a:lvl4pPr marL="1206509" indent="0">
              <a:buNone/>
              <a:defRPr sz="800"/>
            </a:lvl4pPr>
            <a:lvl5pPr marL="1608678" indent="0">
              <a:buNone/>
              <a:defRPr sz="800"/>
            </a:lvl5pPr>
            <a:lvl6pPr marL="2010848" indent="0">
              <a:buNone/>
              <a:defRPr sz="800"/>
            </a:lvl6pPr>
            <a:lvl7pPr marL="2413018" indent="0">
              <a:buNone/>
              <a:defRPr sz="800"/>
            </a:lvl7pPr>
            <a:lvl8pPr marL="2815187" indent="0">
              <a:buNone/>
              <a:defRPr sz="800"/>
            </a:lvl8pPr>
            <a:lvl9pPr marL="3217357" indent="0">
              <a:buNone/>
              <a:defRPr sz="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623925554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668851" y="8819436"/>
            <a:ext cx="11232155" cy="1041666"/>
          </a:xfrm>
        </p:spPr>
        <p:txBody>
          <a:bodyPr anchor="b"/>
          <a:lstStyle>
            <a:lvl1pPr algn="l">
              <a:defRPr sz="1799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68851" y="1126390"/>
            <a:ext cx="11232155" cy="7559715"/>
          </a:xfrm>
        </p:spPr>
        <p:txBody>
          <a:bodyPr/>
          <a:lstStyle>
            <a:lvl1pPr marL="0" indent="0">
              <a:buNone/>
              <a:defRPr sz="2799"/>
            </a:lvl1pPr>
            <a:lvl2pPr marL="402169" indent="0">
              <a:buNone/>
              <a:defRPr sz="2499"/>
            </a:lvl2pPr>
            <a:lvl3pPr marL="804340" indent="0">
              <a:buNone/>
              <a:defRPr sz="2099"/>
            </a:lvl3pPr>
            <a:lvl4pPr marL="1206509" indent="0">
              <a:buNone/>
              <a:defRPr sz="1799"/>
            </a:lvl4pPr>
            <a:lvl5pPr marL="1608678" indent="0">
              <a:buNone/>
              <a:defRPr sz="1799"/>
            </a:lvl5pPr>
            <a:lvl6pPr marL="2010848" indent="0">
              <a:buNone/>
              <a:defRPr sz="1799"/>
            </a:lvl6pPr>
            <a:lvl7pPr marL="2413018" indent="0">
              <a:buNone/>
              <a:defRPr sz="1799"/>
            </a:lvl7pPr>
            <a:lvl8pPr marL="2815187" indent="0">
              <a:buNone/>
              <a:defRPr sz="1799"/>
            </a:lvl8pPr>
            <a:lvl9pPr marL="3217357" indent="0">
              <a:buNone/>
              <a:defRPr sz="1799"/>
            </a:lvl9pPr>
          </a:lstStyle>
          <a:p>
            <a:pPr lvl="0"/>
            <a:endParaRPr lang="es-ES" noProof="0">
              <a:sym typeface="Arial" charset="0"/>
            </a:endParaRP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668851" y="9861102"/>
            <a:ext cx="11232155" cy="1479166"/>
          </a:xfrm>
        </p:spPr>
        <p:txBody>
          <a:bodyPr/>
          <a:lstStyle>
            <a:lvl1pPr marL="0" indent="0">
              <a:buNone/>
              <a:defRPr sz="1200"/>
            </a:lvl1pPr>
            <a:lvl2pPr marL="402169" indent="0">
              <a:buNone/>
              <a:defRPr sz="1100"/>
            </a:lvl2pPr>
            <a:lvl3pPr marL="804340" indent="0">
              <a:buNone/>
              <a:defRPr sz="900"/>
            </a:lvl3pPr>
            <a:lvl4pPr marL="1206509" indent="0">
              <a:buNone/>
              <a:defRPr sz="800"/>
            </a:lvl4pPr>
            <a:lvl5pPr marL="1608678" indent="0">
              <a:buNone/>
              <a:defRPr sz="800"/>
            </a:lvl5pPr>
            <a:lvl6pPr marL="2010848" indent="0">
              <a:buNone/>
              <a:defRPr sz="800"/>
            </a:lvl6pPr>
            <a:lvl7pPr marL="2413018" indent="0">
              <a:buNone/>
              <a:defRPr sz="800"/>
            </a:lvl7pPr>
            <a:lvl8pPr marL="2815187" indent="0">
              <a:buNone/>
              <a:defRPr sz="800"/>
            </a:lvl8pPr>
            <a:lvl9pPr marL="3217357" indent="0">
              <a:buNone/>
              <a:defRPr sz="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37429923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>
            <a:extLst>
              <a:ext uri="{FF2B5EF4-FFF2-40B4-BE49-F238E27FC236}">
                <a16:creationId xmlns:a16="http://schemas.microsoft.com/office/drawing/2014/main" xmlns="" id="{BA0F8DAA-D5A0-D84F-AA20-89A0136A128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0" y="188913"/>
            <a:ext cx="18407063" cy="113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4699" tIns="44699" rIns="80458" bIns="4469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">
                <a:sym typeface="Arial" panose="020B0604020202020204" pitchFamily="34" charset="0"/>
              </a:rPr>
              <a:t>Click to edit Master title style</a:t>
            </a:r>
          </a:p>
        </p:txBody>
      </p:sp>
      <p:sp>
        <p:nvSpPr>
          <p:cNvPr id="1027" name="Rectangle 2">
            <a:extLst>
              <a:ext uri="{FF2B5EF4-FFF2-40B4-BE49-F238E27FC236}">
                <a16:creationId xmlns:a16="http://schemas.microsoft.com/office/drawing/2014/main" xmlns="" id="{4405DE06-B73A-7C4C-8264-A4A65622B8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250825" y="1323975"/>
            <a:ext cx="18094325" cy="3589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4699" tIns="44699" rIns="80458" bIns="4469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">
                <a:sym typeface="Arial" panose="020B0604020202020204" pitchFamily="34" charset="0"/>
              </a:rPr>
              <a:t>Click to edit Master text styles</a:t>
            </a:r>
          </a:p>
          <a:p>
            <a:pPr lvl="1"/>
            <a:r>
              <a:rPr lang="en-US" altLang="es-ES">
                <a:sym typeface="Arial" panose="020B0604020202020204" pitchFamily="34" charset="0"/>
              </a:rPr>
              <a:t>Second level</a:t>
            </a:r>
          </a:p>
          <a:p>
            <a:pPr lvl="2"/>
            <a:r>
              <a:rPr lang="en-US" altLang="es-ES">
                <a:sym typeface="Arial" panose="020B0604020202020204" pitchFamily="34" charset="0"/>
              </a:rPr>
              <a:t>Third level</a:t>
            </a:r>
          </a:p>
          <a:p>
            <a:pPr lvl="3"/>
            <a:r>
              <a:rPr lang="en-US" altLang="es-ES">
                <a:sym typeface="Arial" panose="020B0604020202020204" pitchFamily="34" charset="0"/>
              </a:rPr>
              <a:t>Fourth level</a:t>
            </a:r>
          </a:p>
          <a:p>
            <a:pPr lvl="4"/>
            <a:r>
              <a:rPr lang="en-US" altLang="es-ES">
                <a:sym typeface="Arial" panose="020B0604020202020204" pitchFamily="34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ransition/>
  <p:txStyles>
    <p:titleStyle>
      <a:lvl1pPr marL="31750" indent="-31750" algn="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FFFFFF"/>
          </a:solidFill>
          <a:latin typeface="+mj-lt"/>
          <a:ea typeface="+mj-ea"/>
          <a:cs typeface="+mj-cs"/>
          <a:sym typeface="Arial" panose="020B0604020202020204" pitchFamily="34" charset="0"/>
        </a:defRPr>
      </a:lvl1pPr>
      <a:lvl2pPr marL="31750" indent="-31750" algn="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FFFFFF"/>
          </a:solidFill>
          <a:latin typeface="Arial" charset="0"/>
          <a:ea typeface="ヒラギノ角ゴ ProN W6" charset="0"/>
          <a:cs typeface="ヒラギノ角ゴ ProN W6" charset="0"/>
          <a:sym typeface="Arial" panose="020B0604020202020204" pitchFamily="34" charset="0"/>
        </a:defRPr>
      </a:lvl2pPr>
      <a:lvl3pPr marL="31750" indent="-31750" algn="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FFFFFF"/>
          </a:solidFill>
          <a:latin typeface="Arial" charset="0"/>
          <a:ea typeface="ヒラギノ角ゴ ProN W6" charset="0"/>
          <a:cs typeface="ヒラギノ角ゴ ProN W6" charset="0"/>
          <a:sym typeface="Arial" panose="020B0604020202020204" pitchFamily="34" charset="0"/>
        </a:defRPr>
      </a:lvl3pPr>
      <a:lvl4pPr marL="31750" indent="-31750" algn="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FFFFFF"/>
          </a:solidFill>
          <a:latin typeface="Arial" charset="0"/>
          <a:ea typeface="ヒラギノ角ゴ ProN W6" charset="0"/>
          <a:cs typeface="ヒラギノ角ゴ ProN W6" charset="0"/>
          <a:sym typeface="Arial" panose="020B0604020202020204" pitchFamily="34" charset="0"/>
        </a:defRPr>
      </a:lvl4pPr>
      <a:lvl5pPr marL="31750" indent="-31750" algn="r" rtl="0" eaLnBrk="0" fontAlgn="base" hangingPunct="0">
        <a:spcBef>
          <a:spcPct val="0"/>
        </a:spcBef>
        <a:spcAft>
          <a:spcPct val="0"/>
        </a:spcAft>
        <a:defRPr sz="3500" b="1">
          <a:solidFill>
            <a:srgbClr val="FFFFFF"/>
          </a:solidFill>
          <a:latin typeface="Arial" charset="0"/>
          <a:ea typeface="ヒラギノ角ゴ ProN W6" charset="0"/>
          <a:cs typeface="ヒラギノ角ゴ ProN W6" charset="0"/>
          <a:sym typeface="Arial" panose="020B0604020202020204" pitchFamily="34" charset="0"/>
        </a:defRPr>
      </a:lvl5pPr>
      <a:lvl6pPr marL="437081" algn="r" rtl="0" fontAlgn="base">
        <a:spcBef>
          <a:spcPct val="0"/>
        </a:spcBef>
        <a:spcAft>
          <a:spcPct val="0"/>
        </a:spcAft>
        <a:defRPr sz="3599" b="1">
          <a:solidFill>
            <a:srgbClr val="FFFFFF"/>
          </a:solidFill>
          <a:latin typeface="Arial" charset="0"/>
          <a:ea typeface="ヒラギノ角ゴ ProN W6" charset="0"/>
          <a:cs typeface="ヒラギノ角ゴ ProN W6" charset="0"/>
          <a:sym typeface="Arial" charset="0"/>
        </a:defRPr>
      </a:lvl6pPr>
      <a:lvl7pPr marL="839250" algn="r" rtl="0" fontAlgn="base">
        <a:spcBef>
          <a:spcPct val="0"/>
        </a:spcBef>
        <a:spcAft>
          <a:spcPct val="0"/>
        </a:spcAft>
        <a:defRPr sz="3599" b="1">
          <a:solidFill>
            <a:srgbClr val="FFFFFF"/>
          </a:solidFill>
          <a:latin typeface="Arial" charset="0"/>
          <a:ea typeface="ヒラギノ角ゴ ProN W6" charset="0"/>
          <a:cs typeface="ヒラギノ角ゴ ProN W6" charset="0"/>
          <a:sym typeface="Arial" charset="0"/>
        </a:defRPr>
      </a:lvl7pPr>
      <a:lvl8pPr marL="1241419" algn="r" rtl="0" fontAlgn="base">
        <a:spcBef>
          <a:spcPct val="0"/>
        </a:spcBef>
        <a:spcAft>
          <a:spcPct val="0"/>
        </a:spcAft>
        <a:defRPr sz="3599" b="1">
          <a:solidFill>
            <a:srgbClr val="FFFFFF"/>
          </a:solidFill>
          <a:latin typeface="Arial" charset="0"/>
          <a:ea typeface="ヒラギノ角ゴ ProN W6" charset="0"/>
          <a:cs typeface="ヒラギノ角ゴ ProN W6" charset="0"/>
          <a:sym typeface="Arial" charset="0"/>
        </a:defRPr>
      </a:lvl8pPr>
      <a:lvl9pPr marL="1643590" algn="r" rtl="0" fontAlgn="base">
        <a:spcBef>
          <a:spcPct val="0"/>
        </a:spcBef>
        <a:spcAft>
          <a:spcPct val="0"/>
        </a:spcAft>
        <a:defRPr sz="3599" b="1">
          <a:solidFill>
            <a:srgbClr val="FFFFFF"/>
          </a:solidFill>
          <a:latin typeface="Arial" charset="0"/>
          <a:ea typeface="ヒラギノ角ゴ ProN W6" charset="0"/>
          <a:cs typeface="ヒラギノ角ゴ ProN W6" charset="0"/>
          <a:sym typeface="Arial" charset="0"/>
        </a:defRPr>
      </a:lvl9pPr>
    </p:titleStyle>
    <p:bodyStyle>
      <a:lvl1pPr marL="31750" indent="-31750" algn="r" rtl="0" eaLnBrk="0" fontAlgn="base" hangingPunct="0">
        <a:spcBef>
          <a:spcPts val="613"/>
        </a:spcBef>
        <a:spcAft>
          <a:spcPct val="0"/>
        </a:spcAft>
        <a:defRPr sz="2700" b="1">
          <a:solidFill>
            <a:srgbClr val="FDFEC6"/>
          </a:solidFill>
          <a:latin typeface="+mn-lt"/>
          <a:ea typeface="+mn-ea"/>
          <a:cs typeface="+mn-cs"/>
          <a:sym typeface="Arial" panose="020B0604020202020204" pitchFamily="34" charset="0"/>
        </a:defRPr>
      </a:lvl1pPr>
      <a:lvl2pPr marL="893763" indent="-490538" algn="ctr" rtl="0" eaLnBrk="0" fontAlgn="base" hangingPunct="0">
        <a:spcBef>
          <a:spcPts val="1238"/>
        </a:spcBef>
        <a:spcAft>
          <a:spcPct val="0"/>
        </a:spcAft>
        <a:defRPr sz="5400" b="1">
          <a:solidFill>
            <a:schemeClr val="tx1"/>
          </a:solidFill>
          <a:latin typeface="+mn-lt"/>
          <a:ea typeface="ヒラギノ角ゴ ProN W3" charset="0"/>
          <a:cs typeface="ヒラギノ角ゴ ProN W3" charset="0"/>
          <a:sym typeface="Arial" panose="020B0604020202020204" pitchFamily="34" charset="0"/>
        </a:defRPr>
      </a:lvl2pPr>
      <a:lvl3pPr marL="1798638" indent="-993775" algn="ctr" rtl="0" eaLnBrk="0" fontAlgn="base" hangingPunct="0">
        <a:spcBef>
          <a:spcPts val="1050"/>
        </a:spcBef>
        <a:spcAft>
          <a:spcPct val="0"/>
        </a:spcAft>
        <a:defRPr sz="4700" b="1">
          <a:solidFill>
            <a:schemeClr val="tx1"/>
          </a:solidFill>
          <a:latin typeface="+mn-lt"/>
          <a:ea typeface="ヒラギノ角ゴ ProN W3" charset="0"/>
          <a:cs typeface="ヒラギノ角ゴ ProN W3" charset="0"/>
          <a:sym typeface="Arial" panose="020B0604020202020204" pitchFamily="34" charset="0"/>
        </a:defRPr>
      </a:lvl3pPr>
      <a:lvl4pPr marL="2703513" indent="-1497013" algn="ctr" rtl="0" eaLnBrk="0" fontAlgn="base" hangingPunct="0">
        <a:spcBef>
          <a:spcPts val="875"/>
        </a:spcBef>
        <a:spcAft>
          <a:spcPct val="0"/>
        </a:spcAft>
        <a:defRPr sz="3900" b="1">
          <a:solidFill>
            <a:schemeClr val="tx1"/>
          </a:solidFill>
          <a:latin typeface="+mn-lt"/>
          <a:ea typeface="ヒラギノ角ゴ ProN W3" charset="0"/>
          <a:cs typeface="ヒラギノ角ゴ ProN W3" charset="0"/>
          <a:sym typeface="Arial" panose="020B0604020202020204" pitchFamily="34" charset="0"/>
        </a:defRPr>
      </a:lvl4pPr>
      <a:lvl5pPr marL="3608388" indent="-1998663" algn="ctr" rtl="0" eaLnBrk="0" fontAlgn="base" hangingPunct="0">
        <a:spcBef>
          <a:spcPts val="875"/>
        </a:spcBef>
        <a:spcAft>
          <a:spcPct val="0"/>
        </a:spcAft>
        <a:defRPr sz="3900" b="1">
          <a:solidFill>
            <a:schemeClr val="tx1"/>
          </a:solidFill>
          <a:latin typeface="+mn-lt"/>
          <a:ea typeface="ヒラギノ角ゴ ProN W3" charset="0"/>
          <a:cs typeface="ヒラギノ角ゴ ProN W3" charset="0"/>
          <a:sym typeface="Arial" panose="020B0604020202020204" pitchFamily="34" charset="0"/>
        </a:defRPr>
      </a:lvl5pPr>
      <a:lvl6pPr marL="4011921" algn="ctr" rtl="0" fontAlgn="base">
        <a:spcBef>
          <a:spcPts val="880"/>
        </a:spcBef>
        <a:spcAft>
          <a:spcPct val="0"/>
        </a:spcAft>
        <a:defRPr sz="3999" b="1">
          <a:solidFill>
            <a:schemeClr val="tx1"/>
          </a:solidFill>
          <a:latin typeface="+mn-lt"/>
          <a:ea typeface="ヒラギノ角ゴ ProN W3" charset="0"/>
          <a:cs typeface="ヒラギノ角ゴ ProN W3" charset="0"/>
          <a:sym typeface="Arial" charset="0"/>
        </a:defRPr>
      </a:lvl6pPr>
      <a:lvl7pPr marL="4414091" algn="ctr" rtl="0" fontAlgn="base">
        <a:spcBef>
          <a:spcPts val="880"/>
        </a:spcBef>
        <a:spcAft>
          <a:spcPct val="0"/>
        </a:spcAft>
        <a:defRPr sz="3999" b="1">
          <a:solidFill>
            <a:schemeClr val="tx1"/>
          </a:solidFill>
          <a:latin typeface="+mn-lt"/>
          <a:ea typeface="ヒラギノ角ゴ ProN W3" charset="0"/>
          <a:cs typeface="ヒラギノ角ゴ ProN W3" charset="0"/>
          <a:sym typeface="Arial" charset="0"/>
        </a:defRPr>
      </a:lvl7pPr>
      <a:lvl8pPr marL="4816261" algn="ctr" rtl="0" fontAlgn="base">
        <a:spcBef>
          <a:spcPts val="880"/>
        </a:spcBef>
        <a:spcAft>
          <a:spcPct val="0"/>
        </a:spcAft>
        <a:defRPr sz="3999" b="1">
          <a:solidFill>
            <a:schemeClr val="tx1"/>
          </a:solidFill>
          <a:latin typeface="+mn-lt"/>
          <a:ea typeface="ヒラギノ角ゴ ProN W3" charset="0"/>
          <a:cs typeface="ヒラギノ角ゴ ProN W3" charset="0"/>
          <a:sym typeface="Arial" charset="0"/>
        </a:defRPr>
      </a:lvl8pPr>
      <a:lvl9pPr marL="5218430" algn="ctr" rtl="0" fontAlgn="base">
        <a:spcBef>
          <a:spcPts val="880"/>
        </a:spcBef>
        <a:spcAft>
          <a:spcPct val="0"/>
        </a:spcAft>
        <a:defRPr sz="3999" b="1">
          <a:solidFill>
            <a:schemeClr val="tx1"/>
          </a:solidFill>
          <a:latin typeface="+mn-lt"/>
          <a:ea typeface="ヒラギノ角ゴ ProN W3" charset="0"/>
          <a:cs typeface="ヒラギノ角ゴ ProN W3" charset="0"/>
          <a:sym typeface="Arial" charset="0"/>
        </a:defRPr>
      </a:lvl9pPr>
    </p:bodyStyle>
    <p:otherStyle>
      <a:defPPr>
        <a:defRPr lang="es-ES"/>
      </a:defPPr>
      <a:lvl1pPr marL="0" algn="l" defTabSz="80434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2169" algn="l" defTabSz="80434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4340" algn="l" defTabSz="80434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6509" algn="l" defTabSz="80434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8678" algn="l" defTabSz="80434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0848" algn="l" defTabSz="80434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13018" algn="l" defTabSz="80434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15187" algn="l" defTabSz="80434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17357" algn="l" defTabSz="80434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xmlns="" id="{ADC58D98-2660-F647-A53B-E6ABFBD480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936625" y="168275"/>
            <a:ext cx="16846550" cy="277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9398" tIns="89398" rIns="181031" bIns="8939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">
                <a:sym typeface="Arial" panose="020B0604020202020204" pitchFamily="34" charset="0"/>
              </a:rPr>
              <a:t>Click to edit Master title style</a:t>
            </a:r>
          </a:p>
        </p:txBody>
      </p:sp>
      <p:sp>
        <p:nvSpPr>
          <p:cNvPr id="2051" name="Rectangle 2">
            <a:extLst>
              <a:ext uri="{FF2B5EF4-FFF2-40B4-BE49-F238E27FC236}">
                <a16:creationId xmlns:a16="http://schemas.microsoft.com/office/drawing/2014/main" xmlns="" id="{632DB5A5-4465-8B45-87A9-60159A69F6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36625" y="2940050"/>
            <a:ext cx="16846550" cy="965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89398" tIns="89398" rIns="181031" bIns="8939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ES">
                <a:sym typeface="Arial" panose="020B0604020202020204" pitchFamily="34" charset="0"/>
              </a:rPr>
              <a:t>Click to edit Master text styles</a:t>
            </a:r>
          </a:p>
          <a:p>
            <a:pPr lvl="1"/>
            <a:r>
              <a:rPr lang="en-US" altLang="es-ES">
                <a:sym typeface="Arial" panose="020B0604020202020204" pitchFamily="34" charset="0"/>
              </a:rPr>
              <a:t>Second level</a:t>
            </a:r>
          </a:p>
          <a:p>
            <a:pPr lvl="2"/>
            <a:r>
              <a:rPr lang="en-US" altLang="es-ES">
                <a:sym typeface="Arial" panose="020B0604020202020204" pitchFamily="34" charset="0"/>
              </a:rPr>
              <a:t>Third level</a:t>
            </a:r>
          </a:p>
          <a:p>
            <a:pPr lvl="3"/>
            <a:r>
              <a:rPr lang="en-US" altLang="es-ES">
                <a:sym typeface="Arial" panose="020B0604020202020204" pitchFamily="34" charset="0"/>
              </a:rPr>
              <a:t>Fourth level</a:t>
            </a:r>
          </a:p>
          <a:p>
            <a:pPr lvl="4"/>
            <a:r>
              <a:rPr lang="en-US" altLang="es-ES">
                <a:sym typeface="Arial" panose="020B0604020202020204" pitchFamily="34" charset="0"/>
              </a:rPr>
              <a:t>Fifth level</a:t>
            </a:r>
          </a:p>
        </p:txBody>
      </p:sp>
      <p:sp>
        <p:nvSpPr>
          <p:cNvPr id="2052" name="Rectangle 3">
            <a:extLst>
              <a:ext uri="{FF2B5EF4-FFF2-40B4-BE49-F238E27FC236}">
                <a16:creationId xmlns:a16="http://schemas.microsoft.com/office/drawing/2014/main" xmlns="" id="{B519160C-7091-EB4B-B6FF-28235E4D57AF}"/>
              </a:ext>
            </a:extLst>
          </p:cNvPr>
          <p:cNvSpPr>
            <a:spLocks/>
          </p:cNvSpPr>
          <p:nvPr/>
        </p:nvSpPr>
        <p:spPr bwMode="auto">
          <a:xfrm>
            <a:off x="6394450" y="11472863"/>
            <a:ext cx="5942013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9368" tIns="89368" rIns="180970" bIns="89368"/>
          <a:lstStyle>
            <a:lvl1pPr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sym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sym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sym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sym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sym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en-US" altLang="es-ES" sz="2799">
                <a:solidFill>
                  <a:schemeClr val="tx1"/>
                </a:solidFill>
                <a:cs typeface="Arial" panose="020B0604020202020204" pitchFamily="34" charset="0"/>
              </a:rPr>
              <a:t>IV Jornadas de Innovación e Investigación Educativa - 2010, Universidad de Zaragoza</a:t>
            </a: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xmlns="" id="{8BEB515B-7557-6543-9D14-772E1B809DD1}"/>
              </a:ext>
            </a:extLst>
          </p:cNvPr>
          <p:cNvSpPr txBox="1">
            <a:spLocks noGrp="1" noChangeArrowheads="1"/>
          </p:cNvSpPr>
          <p:nvPr>
            <p:ph type="sldNum" sz="quarter" idx="4"/>
          </p:nvPr>
        </p:nvSpPr>
        <p:spPr bwMode="auto">
          <a:xfrm>
            <a:off x="15309850" y="11472863"/>
            <a:ext cx="579438" cy="577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none" lIns="80458" tIns="40229" rIns="80458" bIns="40229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799">
                <a:solidFill>
                  <a:schemeClr val="tx1"/>
                </a:solidFill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59ACCF8-EC8E-9B41-AA8B-5D1AD554C67F}" type="slidenum">
              <a:rPr lang="en-US" altLang="es-ES"/>
              <a:pPr>
                <a:defRPr/>
              </a:pPr>
              <a:t>‹Nr.›</a:t>
            </a:fld>
            <a:endParaRPr lang="en-US" alt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600">
          <a:solidFill>
            <a:schemeClr val="tx1"/>
          </a:solidFill>
          <a:latin typeface="+mj-lt"/>
          <a:ea typeface="+mj-ea"/>
          <a:cs typeface="+mj-cs"/>
          <a:sym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6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6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6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600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panose="020B0604020202020204" pitchFamily="34" charset="0"/>
        </a:defRPr>
      </a:lvl5pPr>
      <a:lvl6pPr marL="403567" algn="ctr" rtl="0" fontAlgn="base">
        <a:spcBef>
          <a:spcPct val="0"/>
        </a:spcBef>
        <a:spcAft>
          <a:spcPct val="0"/>
        </a:spcAft>
        <a:defRPr sz="8697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6pPr>
      <a:lvl7pPr marL="805736" algn="ctr" rtl="0" fontAlgn="base">
        <a:spcBef>
          <a:spcPct val="0"/>
        </a:spcBef>
        <a:spcAft>
          <a:spcPct val="0"/>
        </a:spcAft>
        <a:defRPr sz="8697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7pPr>
      <a:lvl8pPr marL="1207906" algn="ctr" rtl="0" fontAlgn="base">
        <a:spcBef>
          <a:spcPct val="0"/>
        </a:spcBef>
        <a:spcAft>
          <a:spcPct val="0"/>
        </a:spcAft>
        <a:defRPr sz="8697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8pPr>
      <a:lvl9pPr marL="1610075" algn="ctr" rtl="0" fontAlgn="base">
        <a:spcBef>
          <a:spcPct val="0"/>
        </a:spcBef>
        <a:spcAft>
          <a:spcPct val="0"/>
        </a:spcAft>
        <a:defRPr sz="8697">
          <a:solidFill>
            <a:schemeClr val="tx1"/>
          </a:solidFill>
          <a:latin typeface="Arial" charset="0"/>
          <a:ea typeface="ヒラギノ角ゴ ProN W3" charset="0"/>
          <a:cs typeface="ヒラギノ角ゴ ProN W3" charset="0"/>
          <a:sym typeface="Arial" charset="0"/>
        </a:defRPr>
      </a:lvl9pPr>
    </p:titleStyle>
    <p:bodyStyle>
      <a:lvl1pPr marL="677863" indent="-676275" algn="l" rtl="0" eaLnBrk="0" fontAlgn="base" hangingPunct="0">
        <a:spcBef>
          <a:spcPts val="1413"/>
        </a:spcBef>
        <a:spcAft>
          <a:spcPct val="0"/>
        </a:spcAft>
        <a:buSzPct val="100000"/>
        <a:buFont typeface="Arial" panose="020B0604020202020204" pitchFamily="34" charset="0"/>
        <a:buChar char="•"/>
        <a:defRPr sz="6200">
          <a:solidFill>
            <a:schemeClr val="tx1"/>
          </a:solidFill>
          <a:latin typeface="+mn-lt"/>
          <a:ea typeface="+mn-ea"/>
          <a:cs typeface="+mn-cs"/>
          <a:sym typeface="Arial" panose="020B0604020202020204" pitchFamily="34" charset="0"/>
        </a:defRPr>
      </a:lvl1pPr>
      <a:lvl2pPr marL="1470025" indent="-563563" algn="l" rtl="0" eaLnBrk="0" fontAlgn="base" hangingPunct="0">
        <a:spcBef>
          <a:spcPts val="1238"/>
        </a:spcBef>
        <a:spcAft>
          <a:spcPct val="0"/>
        </a:spcAft>
        <a:buSzPct val="100000"/>
        <a:buFont typeface="Arial" panose="020B0604020202020204" pitchFamily="34" charset="0"/>
        <a:buChar char="–"/>
        <a:defRPr sz="5400">
          <a:solidFill>
            <a:schemeClr val="tx1"/>
          </a:solidFill>
          <a:latin typeface="+mn-lt"/>
          <a:ea typeface="+mn-ea"/>
          <a:cs typeface="+mn-cs"/>
          <a:sym typeface="Arial" panose="020B0604020202020204" pitchFamily="34" charset="0"/>
        </a:defRPr>
      </a:lvl2pPr>
      <a:lvl3pPr marL="2262188" indent="-450850" algn="l" rtl="0" eaLnBrk="0" fontAlgn="base" hangingPunct="0">
        <a:spcBef>
          <a:spcPts val="1050"/>
        </a:spcBef>
        <a:spcAft>
          <a:spcPct val="0"/>
        </a:spcAft>
        <a:buSzPct val="100000"/>
        <a:buFont typeface="Arial" panose="020B0604020202020204" pitchFamily="34" charset="0"/>
        <a:buChar char="•"/>
        <a:defRPr sz="4700">
          <a:solidFill>
            <a:schemeClr val="tx1"/>
          </a:solidFill>
          <a:latin typeface="+mn-lt"/>
          <a:ea typeface="+mn-ea"/>
          <a:cs typeface="+mn-cs"/>
          <a:sym typeface="Arial" panose="020B0604020202020204" pitchFamily="34" charset="0"/>
        </a:defRPr>
      </a:lvl3pPr>
      <a:lvl4pPr marL="3167063" indent="-450850" algn="l" rtl="0" eaLnBrk="0" fontAlgn="base" hangingPunct="0">
        <a:spcBef>
          <a:spcPts val="875"/>
        </a:spcBef>
        <a:spcAft>
          <a:spcPct val="0"/>
        </a:spcAft>
        <a:buSzPct val="100000"/>
        <a:buFont typeface="Arial" panose="020B0604020202020204" pitchFamily="34" charset="0"/>
        <a:buChar char="–"/>
        <a:defRPr sz="3900">
          <a:solidFill>
            <a:schemeClr val="tx1"/>
          </a:solidFill>
          <a:latin typeface="+mn-lt"/>
          <a:ea typeface="+mn-ea"/>
          <a:cs typeface="+mn-cs"/>
          <a:sym typeface="Arial" panose="020B0604020202020204" pitchFamily="34" charset="0"/>
        </a:defRPr>
      </a:lvl4pPr>
      <a:lvl5pPr marL="4071938" indent="-450850" algn="l" rtl="0" eaLnBrk="0" fontAlgn="base" hangingPunct="0">
        <a:spcBef>
          <a:spcPts val="875"/>
        </a:spcBef>
        <a:spcAft>
          <a:spcPct val="0"/>
        </a:spcAft>
        <a:buSzPct val="100000"/>
        <a:buFont typeface="Arial" panose="020B0604020202020204" pitchFamily="34" charset="0"/>
        <a:buChar char="»"/>
        <a:defRPr sz="3900">
          <a:solidFill>
            <a:schemeClr val="tx1"/>
          </a:solidFill>
          <a:latin typeface="+mn-lt"/>
          <a:ea typeface="+mn-ea"/>
          <a:cs typeface="+mn-cs"/>
          <a:sym typeface="Arial" panose="020B0604020202020204" pitchFamily="34" charset="0"/>
        </a:defRPr>
      </a:lvl5pPr>
      <a:lvl6pPr marL="4475534" indent="-452441" algn="l" rtl="0" fontAlgn="base">
        <a:spcBef>
          <a:spcPts val="880"/>
        </a:spcBef>
        <a:spcAft>
          <a:spcPct val="0"/>
        </a:spcAft>
        <a:buSzPct val="100000"/>
        <a:buFont typeface="Arial" charset="0"/>
        <a:buChar char="»"/>
        <a:defRPr sz="3999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6pPr>
      <a:lvl7pPr marL="4877703" indent="-452441" algn="l" rtl="0" fontAlgn="base">
        <a:spcBef>
          <a:spcPts val="880"/>
        </a:spcBef>
        <a:spcAft>
          <a:spcPct val="0"/>
        </a:spcAft>
        <a:buSzPct val="100000"/>
        <a:buFont typeface="Arial" charset="0"/>
        <a:buChar char="»"/>
        <a:defRPr sz="3999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7pPr>
      <a:lvl8pPr marL="5279873" indent="-452441" algn="l" rtl="0" fontAlgn="base">
        <a:spcBef>
          <a:spcPts val="880"/>
        </a:spcBef>
        <a:spcAft>
          <a:spcPct val="0"/>
        </a:spcAft>
        <a:buSzPct val="100000"/>
        <a:buFont typeface="Arial" charset="0"/>
        <a:buChar char="»"/>
        <a:defRPr sz="3999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8pPr>
      <a:lvl9pPr marL="5682042" indent="-452441" algn="l" rtl="0" fontAlgn="base">
        <a:spcBef>
          <a:spcPts val="880"/>
        </a:spcBef>
        <a:spcAft>
          <a:spcPct val="0"/>
        </a:spcAft>
        <a:buSzPct val="100000"/>
        <a:buFont typeface="Arial" charset="0"/>
        <a:buChar char="»"/>
        <a:defRPr sz="3999">
          <a:solidFill>
            <a:schemeClr val="tx1"/>
          </a:solidFill>
          <a:latin typeface="+mn-lt"/>
          <a:ea typeface="+mn-ea"/>
          <a:cs typeface="+mn-cs"/>
          <a:sym typeface="Arial" charset="0"/>
        </a:defRPr>
      </a:lvl9pPr>
    </p:bodyStyle>
    <p:otherStyle>
      <a:defPPr>
        <a:defRPr lang="es-ES"/>
      </a:defPPr>
      <a:lvl1pPr marL="0" algn="l" defTabSz="80434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2169" algn="l" defTabSz="80434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4340" algn="l" defTabSz="80434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6509" algn="l" defTabSz="80434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8678" algn="l" defTabSz="80434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0848" algn="l" defTabSz="80434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13018" algn="l" defTabSz="80434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15187" algn="l" defTabSz="80434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17357" algn="l" defTabSz="804340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xmlns="" id="{B3458413-600B-C64F-8FB6-8E88F9EA8D5F}"/>
              </a:ext>
            </a:extLst>
          </p:cNvPr>
          <p:cNvSpPr/>
          <p:nvPr/>
        </p:nvSpPr>
        <p:spPr bwMode="auto">
          <a:xfrm>
            <a:off x="3060692" y="-34925"/>
            <a:ext cx="15667046" cy="2522538"/>
          </a:xfrm>
          <a:prstGeom prst="rect">
            <a:avLst/>
          </a:prstGeom>
          <a:solidFill>
            <a:srgbClr val="C00000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lIns="91409" tIns="45704" rIns="91409" bIns="45704"/>
          <a:lstStyle/>
          <a:p>
            <a:pPr defTabSz="914126" eaLnBrk="1" hangingPunct="1">
              <a:defRPr/>
            </a:pPr>
            <a:endParaRPr lang="es-ES" sz="1799" dirty="0"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xmlns="" id="{A3BC8169-686F-E249-83B9-1910FEE892F3}"/>
              </a:ext>
            </a:extLst>
          </p:cNvPr>
          <p:cNvSpPr/>
          <p:nvPr/>
        </p:nvSpPr>
        <p:spPr bwMode="auto">
          <a:xfrm>
            <a:off x="0" y="11307763"/>
            <a:ext cx="18727738" cy="1292225"/>
          </a:xfrm>
          <a:prstGeom prst="rect">
            <a:avLst/>
          </a:prstGeom>
          <a:solidFill>
            <a:srgbClr val="223D71"/>
          </a:solidFill>
          <a:ln>
            <a:noFill/>
          </a:ln>
          <a:effectLst/>
          <a:extLst>
            <a:ext uri="{91240B29-F687-4f45-9708-019B960494DF}"/>
            <a:ext uri="{AF507438-7753-43e0-B8FC-AC1667EBCBE1}"/>
          </a:extLst>
        </p:spPr>
        <p:txBody>
          <a:bodyPr lIns="91409" tIns="45704" rIns="91409" bIns="45704"/>
          <a:lstStyle/>
          <a:p>
            <a:pPr defTabSz="914126" eaLnBrk="1" hangingPunct="1">
              <a:defRPr/>
            </a:pPr>
            <a:endParaRPr lang="es-ES" sz="1799" dirty="0">
              <a:solidFill>
                <a:srgbClr val="FF0000"/>
              </a:solidFill>
              <a:latin typeface="Arial" charset="0"/>
              <a:ea typeface="ヒラギノ角ゴ ProN W3" charset="0"/>
              <a:cs typeface="ヒラギノ角ゴ ProN W3" charset="0"/>
              <a:sym typeface="Arial" charset="0"/>
            </a:endParaRP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xmlns="" id="{1511ECF3-B39B-9E43-A1B4-29667691D6D8}"/>
              </a:ext>
            </a:extLst>
          </p:cNvPr>
          <p:cNvSpPr>
            <a:spLocks/>
          </p:cNvSpPr>
          <p:nvPr/>
        </p:nvSpPr>
        <p:spPr bwMode="auto">
          <a:xfrm>
            <a:off x="5965181" y="11855450"/>
            <a:ext cx="11160100" cy="596900"/>
          </a:xfrm>
          <a:prstGeom prst="rect">
            <a:avLst/>
          </a:prstGeom>
          <a:noFill/>
          <a:ln>
            <a:noFill/>
          </a:ln>
          <a:effectLst>
            <a:outerShdw blurRad="50800" dist="38100" dir="2700000" algn="tl" rotWithShape="0">
              <a:srgbClr val="808080">
                <a:alpha val="42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89368" tIns="89368" rIns="180970" bIns="89368"/>
          <a:lstStyle>
            <a:lvl1pPr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sym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sym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sym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sym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00000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00000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sym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es-ES_tradnl" altLang="es-ES" sz="2099" b="1">
                <a:solidFill>
                  <a:srgbClr val="FFFFFF"/>
                </a:solidFill>
                <a:cs typeface="Arial" panose="020B0604020202020204" pitchFamily="34" charset="0"/>
              </a:rPr>
              <a:t>IV CONGRESO INTERNACIONAL DE INTELIGENCIA EMOCIONAL Y BIENESTAR</a:t>
            </a:r>
            <a:endParaRPr lang="es-ES_tradnl" altLang="es-ES" sz="2099" b="1" dirty="0">
              <a:solidFill>
                <a:srgbClr val="FFFFFF"/>
              </a:solidFill>
              <a:cs typeface="Arial" panose="020B0604020202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xmlns="" id="{F04615FD-B334-5148-BC21-D52DCE2C6750}"/>
              </a:ext>
            </a:extLst>
          </p:cNvPr>
          <p:cNvSpPr txBox="1">
            <a:spLocks noChangeArrowheads="1"/>
          </p:cNvSpPr>
          <p:nvPr/>
        </p:nvSpPr>
        <p:spPr>
          <a:xfrm>
            <a:off x="1588" y="60679"/>
            <a:ext cx="18718212" cy="1135063"/>
          </a:xfrm>
          <a:prstGeom prst="rect">
            <a:avLst/>
          </a:prstGeom>
        </p:spPr>
        <p:txBody>
          <a:bodyPr rIns="116178" anchor="ctr"/>
          <a:lstStyle>
            <a:lvl1pPr marL="33338" indent="-33338"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FF"/>
                </a:solidFill>
                <a:latin typeface="+mj-lt"/>
                <a:ea typeface="+mj-ea"/>
                <a:cs typeface="+mj-cs"/>
                <a:sym typeface="Arial" panose="020B0604020202020204" pitchFamily="34" charset="0"/>
              </a:defRPr>
            </a:lvl1pPr>
            <a:lvl2pPr marL="33338" indent="-33338"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FF"/>
                </a:solidFill>
                <a:latin typeface="Arial" charset="0"/>
                <a:ea typeface="ヒラギノ角ゴ ProN W6" charset="0"/>
                <a:cs typeface="ヒラギノ角ゴ ProN W6" charset="0"/>
                <a:sym typeface="Arial" panose="020B0604020202020204" pitchFamily="34" charset="0"/>
              </a:defRPr>
            </a:lvl2pPr>
            <a:lvl3pPr marL="33338" indent="-33338"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FF"/>
                </a:solidFill>
                <a:latin typeface="Arial" charset="0"/>
                <a:ea typeface="ヒラギノ角ゴ ProN W6" charset="0"/>
                <a:cs typeface="ヒラギノ角ゴ ProN W6" charset="0"/>
                <a:sym typeface="Arial" panose="020B0604020202020204" pitchFamily="34" charset="0"/>
              </a:defRPr>
            </a:lvl3pPr>
            <a:lvl4pPr marL="33338" indent="-33338"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FF"/>
                </a:solidFill>
                <a:latin typeface="Arial" charset="0"/>
                <a:ea typeface="ヒラギノ角ゴ ProN W6" charset="0"/>
                <a:cs typeface="ヒラギノ角ゴ ProN W6" charset="0"/>
                <a:sym typeface="Arial" panose="020B0604020202020204" pitchFamily="34" charset="0"/>
              </a:defRPr>
            </a:lvl4pPr>
            <a:lvl5pPr marL="33338" indent="-33338" algn="r" rtl="0" eaLnBrk="0" fontAlgn="base" hangingPunct="0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FF"/>
                </a:solidFill>
                <a:latin typeface="Arial" charset="0"/>
                <a:ea typeface="ヒラギノ角ゴ ProN W6" charset="0"/>
                <a:cs typeface="ヒラギノ角ゴ ProN W6" charset="0"/>
                <a:sym typeface="Arial" panose="020B0604020202020204" pitchFamily="34" charset="0"/>
              </a:defRPr>
            </a:lvl5pPr>
            <a:lvl6pPr marL="437212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FF"/>
                </a:solidFill>
                <a:latin typeface="Arial" charset="0"/>
                <a:ea typeface="ヒラギノ角ゴ ProN W6" charset="0"/>
                <a:cs typeface="ヒラギノ角ゴ ProN W6" charset="0"/>
                <a:sym typeface="Arial" charset="0"/>
              </a:defRPr>
            </a:lvl6pPr>
            <a:lvl7pPr marL="839502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FF"/>
                </a:solidFill>
                <a:latin typeface="Arial" charset="0"/>
                <a:ea typeface="ヒラギノ角ゴ ProN W6" charset="0"/>
                <a:cs typeface="ヒラギノ角ゴ ProN W6" charset="0"/>
                <a:sym typeface="Arial" charset="0"/>
              </a:defRPr>
            </a:lvl7pPr>
            <a:lvl8pPr marL="1241792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FF"/>
                </a:solidFill>
                <a:latin typeface="Arial" charset="0"/>
                <a:ea typeface="ヒラギノ角ゴ ProN W6" charset="0"/>
                <a:cs typeface="ヒラギノ角ゴ ProN W6" charset="0"/>
                <a:sym typeface="Arial" charset="0"/>
              </a:defRPr>
            </a:lvl8pPr>
            <a:lvl9pPr marL="1644083" algn="r" rtl="0" fontAlgn="base">
              <a:spcBef>
                <a:spcPct val="0"/>
              </a:spcBef>
              <a:spcAft>
                <a:spcPct val="0"/>
              </a:spcAft>
              <a:defRPr sz="3600" b="1">
                <a:solidFill>
                  <a:srgbClr val="FFFFFF"/>
                </a:solidFill>
                <a:latin typeface="Arial" charset="0"/>
                <a:ea typeface="ヒラギノ角ゴ ProN W6" charset="0"/>
                <a:cs typeface="ヒラギノ角ゴ ProN W6" charset="0"/>
                <a:sym typeface="Arial" charset="0"/>
              </a:defRPr>
            </a:lvl9pPr>
          </a:lstStyle>
          <a:p>
            <a:pPr indent="0" algn="ctr" eaLnBrk="1" hangingPunct="1">
              <a:defRPr/>
            </a:pPr>
            <a:r>
              <a:rPr lang="es-ES" altLang="es-ES" sz="3999" kern="0" dirty="0">
                <a:solidFill>
                  <a:schemeClr val="tx1"/>
                </a:solidFill>
              </a:rPr>
              <a:t>Título</a:t>
            </a:r>
            <a:r>
              <a:rPr lang="mr-IN" altLang="es-ES" sz="3999" kern="0" dirty="0">
                <a:solidFill>
                  <a:schemeClr val="tx1"/>
                </a:solidFill>
              </a:rPr>
              <a:t>…</a:t>
            </a:r>
            <a:endParaRPr lang="es-ES_tradnl" altLang="es-ES" sz="3999" kern="0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xmlns="" id="{D294D936-1AD4-F849-8C60-B5C54771AED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249661"/>
            <a:ext cx="18719800" cy="736600"/>
          </a:xfrm>
          <a:prstGeom prst="rect">
            <a:avLst/>
          </a:prstGeom>
          <a:ln>
            <a:noFill/>
          </a:ln>
          <a:extLst>
            <a:ext uri="{91240B29-F687-4f45-9708-019B960494DF}"/>
          </a:extLst>
        </p:spPr>
        <p:txBody>
          <a:bodyPr rIns="116178" anchor="ctr"/>
          <a:lstStyle>
            <a:lvl1pPr marL="33338" indent="-33338" algn="r" rtl="0" eaLnBrk="0" fontAlgn="base" hangingPunct="0">
              <a:spcBef>
                <a:spcPts val="613"/>
              </a:spcBef>
              <a:spcAft>
                <a:spcPct val="0"/>
              </a:spcAft>
              <a:defRPr sz="2800" b="1">
                <a:solidFill>
                  <a:srgbClr val="FDFEC6"/>
                </a:solidFill>
                <a:latin typeface="+mn-lt"/>
                <a:ea typeface="+mn-ea"/>
                <a:cs typeface="+mn-cs"/>
                <a:sym typeface="Arial" panose="020B0604020202020204" pitchFamily="34" charset="0"/>
              </a:defRPr>
            </a:lvl1pPr>
            <a:lvl2pPr marL="895350" indent="-492125" algn="ctr" rtl="0" eaLnBrk="0" fontAlgn="base" hangingPunct="0">
              <a:spcBef>
                <a:spcPts val="1238"/>
              </a:spcBef>
              <a:spcAft>
                <a:spcPct val="0"/>
              </a:spcAft>
              <a:defRPr sz="5500" b="1">
                <a:solidFill>
                  <a:schemeClr val="tx1"/>
                </a:solidFill>
                <a:latin typeface="+mn-lt"/>
                <a:ea typeface="ヒラギノ角ゴ ProN W3" charset="0"/>
                <a:cs typeface="ヒラギノ角ゴ ProN W3" charset="0"/>
                <a:sym typeface="Arial" panose="020B0604020202020204" pitchFamily="34" charset="0"/>
              </a:defRPr>
            </a:lvl2pPr>
            <a:lvl3pPr marL="1800225" indent="-995363" algn="ctr" rtl="0" eaLnBrk="0" fontAlgn="base" hangingPunct="0">
              <a:spcBef>
                <a:spcPts val="1050"/>
              </a:spcBef>
              <a:spcAft>
                <a:spcPct val="0"/>
              </a:spcAft>
              <a:defRPr sz="4800" b="1">
                <a:solidFill>
                  <a:schemeClr val="tx1"/>
                </a:solidFill>
                <a:latin typeface="+mn-lt"/>
                <a:ea typeface="ヒラギノ角ゴ ProN W3" charset="0"/>
                <a:cs typeface="ヒラギノ角ゴ ProN W3" charset="0"/>
                <a:sym typeface="Arial" panose="020B0604020202020204" pitchFamily="34" charset="0"/>
              </a:defRPr>
            </a:lvl3pPr>
            <a:lvl4pPr marL="2705100" indent="-1498600" algn="ctr" rtl="0" eaLnBrk="0" fontAlgn="base" hangingPunct="0">
              <a:spcBef>
                <a:spcPts val="875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+mn-lt"/>
                <a:ea typeface="ヒラギノ角ゴ ProN W3" charset="0"/>
                <a:cs typeface="ヒラギノ角ゴ ProN W3" charset="0"/>
                <a:sym typeface="Arial" panose="020B0604020202020204" pitchFamily="34" charset="0"/>
              </a:defRPr>
            </a:lvl4pPr>
            <a:lvl5pPr marL="3609975" indent="-2000250" algn="ctr" rtl="0" eaLnBrk="0" fontAlgn="base" hangingPunct="0">
              <a:spcBef>
                <a:spcPts val="875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+mn-lt"/>
                <a:ea typeface="ヒラギノ角ゴ ProN W3" charset="0"/>
                <a:cs typeface="ヒラギノ角ゴ ProN W3" charset="0"/>
                <a:sym typeface="Arial" panose="020B0604020202020204" pitchFamily="34" charset="0"/>
              </a:defRPr>
            </a:lvl5pPr>
            <a:lvl6pPr marL="4013125" algn="ctr" rtl="0" fontAlgn="base">
              <a:spcBef>
                <a:spcPts val="88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+mn-lt"/>
                <a:ea typeface="ヒラギノ角ゴ ProN W3" charset="0"/>
                <a:cs typeface="ヒラギノ角ゴ ProN W3" charset="0"/>
                <a:sym typeface="Arial" charset="0"/>
              </a:defRPr>
            </a:lvl6pPr>
            <a:lvl7pPr marL="4415416" algn="ctr" rtl="0" fontAlgn="base">
              <a:spcBef>
                <a:spcPts val="88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+mn-lt"/>
                <a:ea typeface="ヒラギノ角ゴ ProN W3" charset="0"/>
                <a:cs typeface="ヒラギノ角ゴ ProN W3" charset="0"/>
                <a:sym typeface="Arial" charset="0"/>
              </a:defRPr>
            </a:lvl7pPr>
            <a:lvl8pPr marL="4817706" algn="ctr" rtl="0" fontAlgn="base">
              <a:spcBef>
                <a:spcPts val="88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+mn-lt"/>
                <a:ea typeface="ヒラギノ角ゴ ProN W3" charset="0"/>
                <a:cs typeface="ヒラギノ角ゴ ProN W3" charset="0"/>
                <a:sym typeface="Arial" charset="0"/>
              </a:defRPr>
            </a:lvl8pPr>
            <a:lvl9pPr marL="5219996" algn="ctr" rtl="0" fontAlgn="base">
              <a:spcBef>
                <a:spcPts val="880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+mn-lt"/>
                <a:ea typeface="ヒラギノ角ゴ ProN W3" charset="0"/>
                <a:cs typeface="ヒラギノ角ゴ ProN W3" charset="0"/>
                <a:sym typeface="Arial" charset="0"/>
              </a:defRPr>
            </a:lvl9pPr>
          </a:lstStyle>
          <a:p>
            <a:pPr indent="0" algn="ctr" eaLnBrk="1" hangingPunct="1">
              <a:lnSpc>
                <a:spcPct val="90000"/>
              </a:lnSpc>
              <a:defRPr/>
            </a:pPr>
            <a:r>
              <a:rPr lang="es-ES" altLang="es-ES" sz="3199" kern="0" dirty="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Apellidos y nombres de los autores</a:t>
            </a:r>
            <a:endParaRPr lang="es-ES_tradnl" altLang="es-ES" sz="3199" kern="0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9" name="Rectangle 5">
            <a:extLst>
              <a:ext uri="{FF2B5EF4-FFF2-40B4-BE49-F238E27FC236}">
                <a16:creationId xmlns:a16="http://schemas.microsoft.com/office/drawing/2014/main" xmlns="" id="{77B07382-48C9-0841-A773-634D6E3BED74}"/>
              </a:ext>
            </a:extLst>
          </p:cNvPr>
          <p:cNvSpPr>
            <a:spLocks/>
          </p:cNvSpPr>
          <p:nvPr/>
        </p:nvSpPr>
        <p:spPr bwMode="auto">
          <a:xfrm>
            <a:off x="7271668" y="2033886"/>
            <a:ext cx="9853613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35746" bIns="0"/>
          <a:lstStyle>
            <a:lvl1pPr marL="33338" algn="r">
              <a:spcBef>
                <a:spcPts val="613"/>
              </a:spcBef>
              <a:defRPr sz="2800" b="1">
                <a:solidFill>
                  <a:srgbClr val="FDFEC6"/>
                </a:solidFill>
                <a:latin typeface="Arial" panose="020B0604020202020204" pitchFamily="34" charset="0"/>
                <a:ea typeface="ヒラギノ角ゴ ProN W6" panose="020B0300000000000000" pitchFamily="34" charset="-128"/>
                <a:sym typeface="Arial" panose="020B0604020202020204" pitchFamily="34" charset="0"/>
              </a:defRPr>
            </a:lvl1pPr>
            <a:lvl2pPr marL="742950" indent="-285750" algn="ctr">
              <a:spcBef>
                <a:spcPts val="1238"/>
              </a:spcBef>
              <a:defRPr sz="5500" b="1">
                <a:solidFill>
                  <a:schemeClr val="tx1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sym typeface="Arial" panose="020B0604020202020204" pitchFamily="34" charset="0"/>
              </a:defRPr>
            </a:lvl2pPr>
            <a:lvl3pPr marL="1143000" indent="-228600" algn="ctr">
              <a:spcBef>
                <a:spcPts val="1050"/>
              </a:spcBef>
              <a:defRPr sz="4800" b="1">
                <a:solidFill>
                  <a:schemeClr val="tx1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sym typeface="Arial" panose="020B0604020202020204" pitchFamily="34" charset="0"/>
              </a:defRPr>
            </a:lvl3pPr>
            <a:lvl4pPr marL="1600200" indent="-228600" algn="ctr">
              <a:spcBef>
                <a:spcPts val="875"/>
              </a:spcBef>
              <a:defRPr sz="4000" b="1">
                <a:solidFill>
                  <a:schemeClr val="tx1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sym typeface="Arial" panose="020B0604020202020204" pitchFamily="34" charset="0"/>
              </a:defRPr>
            </a:lvl4pPr>
            <a:lvl5pPr marL="2057400" indent="-228600" algn="ctr">
              <a:spcBef>
                <a:spcPts val="875"/>
              </a:spcBef>
              <a:defRPr sz="4000" b="1">
                <a:solidFill>
                  <a:schemeClr val="tx1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sym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ts val="875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sym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ts val="875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sym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ts val="875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sym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ts val="875"/>
              </a:spcBef>
              <a:spcAft>
                <a:spcPct val="0"/>
              </a:spcAft>
              <a:defRPr sz="4000" b="1">
                <a:solidFill>
                  <a:schemeClr val="tx1"/>
                </a:solidFill>
                <a:latin typeface="Arial" panose="020B0604020202020204" pitchFamily="34" charset="0"/>
                <a:ea typeface="ヒラギノ角ゴ ProN W3" panose="020B0300000000000000" pitchFamily="34" charset="-128"/>
                <a:sym typeface="Arial" panose="020B0604020202020204" pitchFamily="34" charset="0"/>
              </a:defRPr>
            </a:lvl9pPr>
          </a:lstStyle>
          <a:p>
            <a:pPr eaLnBrk="1" hangingPunct="1">
              <a:spcBef>
                <a:spcPts val="563"/>
              </a:spcBef>
              <a:defRPr/>
            </a:pPr>
            <a:r>
              <a:rPr lang="es-ES" altLang="es-ES" sz="2399" b="0" dirty="0">
                <a:solidFill>
                  <a:schemeClr val="tx1"/>
                </a:solidFill>
                <a:ea typeface="ヒラギノ角ゴ ProN W3" panose="020B0300000000000000" pitchFamily="34" charset="-128"/>
                <a:cs typeface="Arial" panose="020B0604020202020204" pitchFamily="34" charset="0"/>
              </a:rPr>
              <a:t>Centro</a:t>
            </a:r>
            <a:r>
              <a:rPr lang="es-ES_tradnl" altLang="es-ES" sz="2399" b="0" dirty="0">
                <a:solidFill>
                  <a:schemeClr val="tx1"/>
                </a:solidFill>
                <a:ea typeface="ヒラギノ角ゴ ProN W3" panose="020B0300000000000000" pitchFamily="34" charset="-128"/>
                <a:cs typeface="Arial" panose="020B0604020202020204" pitchFamily="34" charset="0"/>
              </a:rPr>
              <a:t>, e-mail de la persona de contacto</a:t>
            </a: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4" y="-31862"/>
            <a:ext cx="5105896" cy="2519475"/>
          </a:xfrm>
          <a:prstGeom prst="rect">
            <a:avLst/>
          </a:prstGeom>
        </p:spPr>
      </p:pic>
    </p:spTree>
  </p:cSld>
  <p:clrMapOvr>
    <a:masterClrMapping/>
  </p:clrMapOvr>
  <p:transition/>
</p:sld>
</file>

<file path=ppt/theme/theme1.xml><?xml version="1.0" encoding="utf-8"?>
<a:theme xmlns:a="http://schemas.openxmlformats.org/drawingml/2006/main" name="Title &amp; Subtitle">
  <a:themeElements>
    <a:clrScheme name="">
      <a:dk1>
        <a:srgbClr val="000000"/>
      </a:dk1>
      <a:lt1>
        <a:srgbClr val="FFFFFF"/>
      </a:lt1>
      <a:dk2>
        <a:srgbClr val="000000"/>
      </a:dk2>
      <a:lt2>
        <a:srgbClr val="000000"/>
      </a:lt2>
      <a:accent1>
        <a:srgbClr val="648057"/>
      </a:accent1>
      <a:accent2>
        <a:srgbClr val="333399"/>
      </a:accent2>
      <a:accent3>
        <a:srgbClr val="FFFFFF"/>
      </a:accent3>
      <a:accent4>
        <a:srgbClr val="000000"/>
      </a:accent4>
      <a:accent5>
        <a:srgbClr val="B8C0B4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Arial"/>
        <a:ea typeface="ヒラギノ角ゴ ProN W6"/>
        <a:cs typeface="ヒラギノ角ゴ ProN W6"/>
      </a:majorFont>
      <a:minorFont>
        <a:latin typeface="Arial"/>
        <a:ea typeface="ヒラギノ角ゴ ProN W6"/>
        <a:cs typeface="ヒラギノ角ゴ ProN W6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xmlns="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xmlns="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ヒラギノ角ゴ ProN W3"/>
        <a:cs typeface="ヒラギノ角ゴ ProN W3"/>
      </a:majorFont>
      <a:minorFont>
        <a:latin typeface="Arial"/>
        <a:ea typeface="ヒラギノ角ゴ ProN W3"/>
        <a:cs typeface="ヒラギノ角ゴ ProN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xmlns="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>
          <a:noFill/>
        </a:ln>
        <a:effectLst/>
        <a:extLst>
          <a:ext uri="{91240B29-F687-4f45-9708-019B960494DF}">
            <a14:hiddenLine xmlns:a14="http://schemas.microsoft.com/office/drawing/2010/main" xmlns="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ea typeface="ヒラギノ角ゴ ProN W3" charset="0"/>
            <a:cs typeface="ヒラギノ角ゴ ProN W3" charset="0"/>
            <a:sym typeface="Arial" charset="0"/>
          </a:defRPr>
        </a:defPPr>
      </a:lstStyle>
    </a:lnDef>
  </a:objectDefaults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1209</TotalTime>
  <Pages>0</Pages>
  <Words>24</Words>
  <Characters>0</Characters>
  <Application>Microsoft Macintosh PowerPoint</Application>
  <PresentationFormat>Personalizado</PresentationFormat>
  <Lines>0</Lines>
  <Paragraphs>4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ヒラギノ角ゴ ProN W3</vt:lpstr>
      <vt:lpstr>ヒラギノ角ゴ ProN W6</vt:lpstr>
      <vt:lpstr>Title &amp; Subtitle</vt:lpstr>
      <vt:lpstr>Diseño predeterminado</vt:lpstr>
      <vt:lpstr>Presentación de PowerPoint</vt:lpstr>
    </vt:vector>
  </TitlesOfParts>
  <Manager/>
  <Company/>
  <LinksUpToDate>false</LinksUpToDate>
  <SharedDoc>false</SharedDoc>
  <HyperlinkBase/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subject/>
  <dc:creator>Vero</dc:creator>
  <cp:keywords/>
  <dc:description/>
  <cp:lastModifiedBy>Usuario de Microsoft Office</cp:lastModifiedBy>
  <cp:revision>91</cp:revision>
  <cp:lastPrinted>2018-06-25T08:56:16Z</cp:lastPrinted>
  <dcterms:modified xsi:type="dcterms:W3CDTF">2020-01-22T17:20:35Z</dcterms:modified>
  <cp:category/>
</cp:coreProperties>
</file>