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8719800" cy="125999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1pPr>
    <a:lvl2pPr marL="401638" indent="555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2pPr>
    <a:lvl3pPr marL="803275" indent="111125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3pPr>
    <a:lvl4pPr marL="1206500" indent="1651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4pPr>
    <a:lvl5pPr marL="1608138" indent="2206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5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824"/>
  </p:normalViewPr>
  <p:slideViewPr>
    <p:cSldViewPr showGuides="1">
      <p:cViewPr varScale="1">
        <p:scale>
          <a:sx n="45" d="100"/>
          <a:sy n="45" d="100"/>
        </p:scale>
        <p:origin x="1024" y="192"/>
      </p:cViewPr>
      <p:guideLst>
        <p:guide orient="horz" pos="3969"/>
        <p:guide pos="5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A6EA8105-C838-774D-9038-A3E676F29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6325C1-CB42-544C-940F-95B18C8A2B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606531-EC3C-6F4D-B090-680D38024D71}" type="datetimeFigureOut">
              <a:rPr lang="es-ES" altLang="es-ES"/>
              <a:pPr>
                <a:defRPr/>
              </a:pPr>
              <a:t>22/1/20</a:t>
            </a:fld>
            <a:endParaRPr lang="es-ES" alt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A732E45-472E-FD47-B60B-6E0B2AFE2D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53D9742-71C5-E94C-9E98-E4E8F593A2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0F452-A2D4-CA47-8E3C-20FB17C64D6E}" type="slidenum">
              <a:rPr lang="es-ES" altLang="es-ES"/>
              <a:pPr>
                <a:defRPr/>
              </a:pPr>
              <a:t>‹Nr.›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1685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67EC7821-D965-004E-BAAA-5D6824CA7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xmlns="" id="{0C7D59EE-6296-964B-BF2E-89CFD31357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31E64B-6E78-474E-9076-761662D6D12A}" type="datetimeFigureOut">
              <a:rPr lang="es-ES"/>
              <a:pPr>
                <a:defRPr/>
              </a:pPr>
              <a:t>22/1/20</a:t>
            </a:fld>
            <a:endParaRPr lang="es-ES"/>
          </a:p>
        </p:txBody>
      </p:sp>
      <p:sp>
        <p:nvSpPr>
          <p:cNvPr id="4" name="Marcador de posición de imagen de diapositiva 3">
            <a:extLst>
              <a:ext uri="{FF2B5EF4-FFF2-40B4-BE49-F238E27FC236}">
                <a16:creationId xmlns:a16="http://schemas.microsoft.com/office/drawing/2014/main" xmlns="" id="{5E7990E8-D9AA-F548-9DDA-09746124A2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1143000"/>
            <a:ext cx="4584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posición de notas 4">
            <a:extLst>
              <a:ext uri="{FF2B5EF4-FFF2-40B4-BE49-F238E27FC236}">
                <a16:creationId xmlns:a16="http://schemas.microsoft.com/office/drawing/2014/main" xmlns="" id="{D34041E6-4ABD-974C-9ECF-E864CAF1C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xmlns="" id="{9551FB5E-494F-6F4A-8650-29E864EE9C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16CAD48F-B92A-3D43-963F-DF5892ADA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A255A7-584C-6B48-92D9-27EB050E03F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2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87340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70829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805990" y="188889"/>
            <a:ext cx="4601538" cy="472499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" y="188889"/>
            <a:ext cx="13673928" cy="472499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183905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67BDB70D-9099-864A-8CCA-12943AF85E6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F3B5-D489-7F43-89E0-4B0298E64222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431499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D8C80291-2E7F-D14A-B044-04DBC2BE6A4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1291-8986-184B-92B0-D17CC9476FE2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936983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5776AA54-EBFA-D747-8B79-77648ACD8B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E69D-B52D-0C47-B0B3-6DC1C55DEB10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293036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5440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25931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ADE9B16-D05A-1443-95EA-E5EBB1EAFE2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243F-837F-AA4E-A972-C1A766490162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727973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266F1850-0CBB-D84C-B6D7-66D7929429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38FE-71F6-EE4E-B3AD-E04B7F28E7DC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605922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xmlns="" id="{B762622E-DEE8-AE4E-AE89-0B29C22997B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CE0C-5994-1E4F-B215-01DB474945B0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195091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9998D88B-6F15-554D-928C-ED607774B82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95E2-C6F7-994F-8B14-AE664CD1515A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49861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72AA9EA-A5D4-4247-B107-74C2718D7C3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4CE3-A46C-3B4C-9981-25F509542FB3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34958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35332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8AB8FAB-0B78-5341-B541-C477F119A97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CD73-7689-564F-987D-00A872E25DE4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70274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5AB18AF6-13AB-2E49-B2EA-BE215CCB9C1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2708-EB01-574D-9648-6690D681ADA2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035311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72132" y="168056"/>
            <a:ext cx="4212230" cy="1243193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5440" y="168056"/>
            <a:ext cx="12504628" cy="1243193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8C7672E6-0C7D-EB43-A3D8-BEC6D3CFDE3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7C5B-C5DD-3340-A28C-401761967536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720919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428723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368" y="1323611"/>
            <a:ext cx="8981597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4029" y="1323611"/>
            <a:ext cx="8981596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660393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425250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6999319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6402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239255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742992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BA0F8DAA-D5A0-D84F-AA20-89A0136A1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184070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4405DE06-B73A-7C4C-8264-A4A65622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23975"/>
            <a:ext cx="18094325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2pPr>
      <a:lvl3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3pPr>
      <a:lvl4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4pPr>
      <a:lvl5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5pPr>
      <a:lvl6pPr marL="437081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83925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241419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64359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1750" indent="-31750" algn="r" rtl="0" eaLnBrk="0" fontAlgn="base" hangingPunct="0">
        <a:spcBef>
          <a:spcPts val="613"/>
        </a:spcBef>
        <a:spcAft>
          <a:spcPct val="0"/>
        </a:spcAft>
        <a:defRPr sz="2700" b="1">
          <a:solidFill>
            <a:srgbClr val="FDFEC6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893763" indent="-490538" algn="ctr" rtl="0" eaLnBrk="0" fontAlgn="base" hangingPunct="0">
        <a:spcBef>
          <a:spcPts val="1238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marL="1798638" indent="-993775" algn="ctr" rtl="0" eaLnBrk="0" fontAlgn="base" hangingPunct="0">
        <a:spcBef>
          <a:spcPts val="1050"/>
        </a:spcBef>
        <a:spcAft>
          <a:spcPct val="0"/>
        </a:spcAft>
        <a:defRPr sz="47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marL="2703513" indent="-149701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marL="3608388" indent="-199866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1192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441409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481626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218430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ADC58D98-2660-F647-A53B-E6ABFBD4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68275"/>
            <a:ext cx="16846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632DB5A5-4465-8B45-87A9-60159A69F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2940050"/>
            <a:ext cx="16846550" cy="965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B519160C-7091-EB4B-B6FF-28235E4D57AF}"/>
              </a:ext>
            </a:extLst>
          </p:cNvPr>
          <p:cNvSpPr>
            <a:spLocks/>
          </p:cNvSpPr>
          <p:nvPr/>
        </p:nvSpPr>
        <p:spPr bwMode="auto">
          <a:xfrm>
            <a:off x="6394450" y="11472863"/>
            <a:ext cx="594201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s-ES" sz="2799">
                <a:solidFill>
                  <a:schemeClr val="tx1"/>
                </a:solidFill>
                <a:cs typeface="Arial" panose="020B0604020202020204" pitchFamily="34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8BEB515B-7557-6543-9D14-772E1B809DD1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5309850" y="11472863"/>
            <a:ext cx="5794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80458" tIns="40229" rIns="80458" bIns="402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799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9ACCF8-EC8E-9B41-AA8B-5D1AD554C67F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3567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80573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20790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610075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677863" indent="-676275" algn="l" rtl="0" eaLnBrk="0" fontAlgn="base" hangingPunct="0">
        <a:spcBef>
          <a:spcPts val="1413"/>
        </a:spcBef>
        <a:spcAft>
          <a:spcPct val="0"/>
        </a:spcAft>
        <a:buSzPct val="100000"/>
        <a:buFont typeface="Arial" panose="020B0604020202020204" pitchFamily="34" charset="0"/>
        <a:buChar char="•"/>
        <a:defRPr sz="6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470025" indent="-563563" algn="l" rtl="0" eaLnBrk="0" fontAlgn="base" hangingPunct="0">
        <a:spcBef>
          <a:spcPts val="1238"/>
        </a:spcBef>
        <a:spcAft>
          <a:spcPct val="0"/>
        </a:spcAft>
        <a:buSzPct val="100000"/>
        <a:buFont typeface="Arial" panose="020B0604020202020204" pitchFamily="34" charset="0"/>
        <a:buChar char="–"/>
        <a:defRPr sz="5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2262188" indent="-450850" algn="l" rtl="0" eaLnBrk="0" fontAlgn="base" hangingPunct="0">
        <a:spcBef>
          <a:spcPts val="1050"/>
        </a:spcBef>
        <a:spcAft>
          <a:spcPct val="0"/>
        </a:spcAft>
        <a:buSzPct val="100000"/>
        <a:buFont typeface="Arial" panose="020B0604020202020204" pitchFamily="34" charset="0"/>
        <a:buChar char="•"/>
        <a:defRPr sz="47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3167063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–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4071938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»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4475534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487770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527987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5682042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B3458413-600B-C64F-8FB6-8E88F9EA8D5F}"/>
              </a:ext>
            </a:extLst>
          </p:cNvPr>
          <p:cNvSpPr/>
          <p:nvPr/>
        </p:nvSpPr>
        <p:spPr bwMode="auto">
          <a:xfrm>
            <a:off x="3060692" y="-34925"/>
            <a:ext cx="15667046" cy="252253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91409" tIns="45704" rIns="91409" bIns="45704"/>
          <a:lstStyle/>
          <a:p>
            <a:pPr defTabSz="914126" eaLnBrk="1" hangingPunct="1">
              <a:defRPr/>
            </a:pPr>
            <a:endParaRPr lang="es-ES" sz="1799" dirty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3BC8169-686F-E249-83B9-1910FEE892F3}"/>
              </a:ext>
            </a:extLst>
          </p:cNvPr>
          <p:cNvSpPr/>
          <p:nvPr/>
        </p:nvSpPr>
        <p:spPr bwMode="auto">
          <a:xfrm>
            <a:off x="0" y="11307763"/>
            <a:ext cx="18727738" cy="1292225"/>
          </a:xfrm>
          <a:prstGeom prst="rect">
            <a:avLst/>
          </a:prstGeom>
          <a:solidFill>
            <a:srgbClr val="223D7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91409" tIns="45704" rIns="91409" bIns="45704"/>
          <a:lstStyle/>
          <a:p>
            <a:pPr defTabSz="914126" eaLnBrk="1" hangingPunct="1">
              <a:defRPr/>
            </a:pPr>
            <a:endParaRPr lang="es-ES" sz="1799" dirty="0">
              <a:solidFill>
                <a:srgbClr val="FF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511ECF3-B39B-9E43-A1B4-29667691D6D8}"/>
              </a:ext>
            </a:extLst>
          </p:cNvPr>
          <p:cNvSpPr>
            <a:spLocks/>
          </p:cNvSpPr>
          <p:nvPr/>
        </p:nvSpPr>
        <p:spPr bwMode="auto">
          <a:xfrm>
            <a:off x="5965181" y="11855450"/>
            <a:ext cx="11160100" cy="5969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s-ES_tradnl" altLang="es-ES" sz="2099" b="1">
                <a:solidFill>
                  <a:srgbClr val="FFFFFF"/>
                </a:solidFill>
                <a:cs typeface="Arial" panose="020B0604020202020204" pitchFamily="34" charset="0"/>
              </a:rPr>
              <a:t>IV CONGRESO INTERNACIONAL DE INTELIGENCIA EMOCIONAL Y BIENESTAR</a:t>
            </a:r>
            <a:endParaRPr lang="es-ES_tradnl" altLang="es-ES" sz="2099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04615FD-B334-5148-BC21-D52DCE2C6750}"/>
              </a:ext>
            </a:extLst>
          </p:cNvPr>
          <p:cNvSpPr txBox="1">
            <a:spLocks noChangeArrowheads="1"/>
          </p:cNvSpPr>
          <p:nvPr/>
        </p:nvSpPr>
        <p:spPr>
          <a:xfrm>
            <a:off x="1588" y="60679"/>
            <a:ext cx="18718212" cy="1135063"/>
          </a:xfrm>
          <a:prstGeom prst="rect">
            <a:avLst/>
          </a:prstGeom>
        </p:spPr>
        <p:txBody>
          <a:bodyPr rIns="116178" anchor="ctr"/>
          <a:lstStyle>
            <a:lvl1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43721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83950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124179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1644083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indent="0" algn="ctr" eaLnBrk="1" hangingPunct="1">
              <a:defRPr/>
            </a:pPr>
            <a:r>
              <a:rPr lang="es-ES" altLang="es-ES" sz="3999" kern="0" dirty="0">
                <a:solidFill>
                  <a:schemeClr val="tx1"/>
                </a:solidFill>
              </a:rPr>
              <a:t>Título</a:t>
            </a:r>
            <a:r>
              <a:rPr lang="mr-IN" altLang="es-ES" sz="3999" kern="0" dirty="0">
                <a:solidFill>
                  <a:schemeClr val="tx1"/>
                </a:solidFill>
              </a:rPr>
              <a:t>…</a:t>
            </a:r>
            <a:endParaRPr lang="es-ES_tradnl" altLang="es-ES" sz="3999" kern="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294D936-1AD4-F849-8C60-B5C54771AED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49661"/>
            <a:ext cx="18719800" cy="736600"/>
          </a:xfrm>
          <a:prstGeom prst="rect">
            <a:avLst/>
          </a:prstGeom>
          <a:ln>
            <a:noFill/>
          </a:ln>
          <a:extLst>
            <a:ext uri="{91240B29-F687-4f45-9708-019B960494DF}"/>
          </a:extLst>
        </p:spPr>
        <p:txBody>
          <a:bodyPr rIns="116178" anchor="ctr"/>
          <a:lstStyle>
            <a:lvl1pPr marL="33338" indent="-33338" algn="r" rtl="0" eaLnBrk="0" fontAlgn="base" hangingPunct="0">
              <a:spcBef>
                <a:spcPts val="613"/>
              </a:spcBef>
              <a:spcAft>
                <a:spcPct val="0"/>
              </a:spcAft>
              <a:defRPr sz="2800" b="1">
                <a:solidFill>
                  <a:srgbClr val="FDFEC6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895350" indent="-492125" algn="ctr" rtl="0" eaLnBrk="0" fontAlgn="base" hangingPunct="0">
              <a:spcBef>
                <a:spcPts val="1238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800225" indent="-995363" algn="ctr" rtl="0" eaLnBrk="0" fontAlgn="base" hangingPunct="0">
              <a:spcBef>
                <a:spcPts val="105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2705100" indent="-149860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3609975" indent="-200025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4013125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441541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481770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521999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indent="0" algn="ctr" eaLnBrk="1" hangingPunct="1">
              <a:lnSpc>
                <a:spcPct val="90000"/>
              </a:lnSpc>
              <a:defRPr/>
            </a:pPr>
            <a:r>
              <a:rPr lang="es-ES" altLang="es-ES" sz="3199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Apellidos y nombres de los autores</a:t>
            </a:r>
            <a:endParaRPr lang="es-ES_tradnl" altLang="es-ES" sz="3199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77B07382-48C9-0841-A773-634D6E3BED74}"/>
              </a:ext>
            </a:extLst>
          </p:cNvPr>
          <p:cNvSpPr>
            <a:spLocks/>
          </p:cNvSpPr>
          <p:nvPr/>
        </p:nvSpPr>
        <p:spPr bwMode="auto">
          <a:xfrm>
            <a:off x="7271668" y="2033886"/>
            <a:ext cx="98536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5746" bIns="0"/>
          <a:lstStyle>
            <a:lvl1pPr marL="33338" algn="r">
              <a:spcBef>
                <a:spcPts val="613"/>
              </a:spcBef>
              <a:defRPr sz="2800" b="1">
                <a:solidFill>
                  <a:srgbClr val="FDFEC6"/>
                </a:solidFill>
                <a:latin typeface="Arial" panose="020B0604020202020204" pitchFamily="34" charset="0"/>
                <a:ea typeface="ヒラギノ角ゴ ProN W6" panose="020B0300000000000000" pitchFamily="34" charset="-128"/>
                <a:sym typeface="Arial" panose="020B0604020202020204" pitchFamily="34" charset="0"/>
              </a:defRPr>
            </a:lvl1pPr>
            <a:lvl2pPr marL="742950" indent="-285750" algn="ctr">
              <a:spcBef>
                <a:spcPts val="1238"/>
              </a:spcBef>
              <a:defRPr sz="55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algn="ctr">
              <a:spcBef>
                <a:spcPts val="1050"/>
              </a:spcBef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563"/>
              </a:spcBef>
              <a:defRPr/>
            </a:pPr>
            <a:r>
              <a:rPr lang="es-ES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Centro</a:t>
            </a:r>
            <a:r>
              <a:rPr lang="es-ES_tradnl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, e-mail de la persona de contacto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" y="-31862"/>
            <a:ext cx="5105896" cy="251947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Pages>0</Pages>
  <Words>24</Words>
  <Characters>0</Characters>
  <Application>Microsoft Macintosh PowerPoint</Application>
  <PresentationFormat>Personalizado</PresentationFormat>
  <Lines>0</Lines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ヒラギノ角ゴ ProN W3</vt:lpstr>
      <vt:lpstr>ヒラギノ角ゴ ProN W6</vt:lpstr>
      <vt:lpstr>Title &amp; Subtitle</vt:lpstr>
      <vt:lpstr>Diseño predeterminado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Vero</dc:creator>
  <cp:keywords/>
  <dc:description/>
  <cp:lastModifiedBy>Usuario de Microsoft Office</cp:lastModifiedBy>
  <cp:revision>91</cp:revision>
  <cp:lastPrinted>2018-06-25T08:56:16Z</cp:lastPrinted>
  <dcterms:modified xsi:type="dcterms:W3CDTF">2020-01-22T17:20:35Z</dcterms:modified>
  <cp:category/>
</cp:coreProperties>
</file>