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4"/>
  </p:notesMasterIdLst>
  <p:handoutMasterIdLst>
    <p:handoutMasterId r:id="rId5"/>
  </p:handoutMasterIdLst>
  <p:sldIdLst>
    <p:sldId id="257" r:id="rId3"/>
  </p:sldIdLst>
  <p:sldSz cx="18719800" cy="1259998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anose="020B0604020202020204" pitchFamily="34" charset="0"/>
        <a:ea typeface="ヒラギノ角ゴ ProN W3" panose="020B0300000000000000" pitchFamily="34" charset="-128"/>
        <a:cs typeface="+mn-cs"/>
        <a:sym typeface="Arial" panose="020B0604020202020204" pitchFamily="34" charset="0"/>
      </a:defRPr>
    </a:lvl1pPr>
    <a:lvl2pPr marL="401638" indent="55563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anose="020B0604020202020204" pitchFamily="34" charset="0"/>
        <a:ea typeface="ヒラギノ角ゴ ProN W3" panose="020B0300000000000000" pitchFamily="34" charset="-128"/>
        <a:cs typeface="+mn-cs"/>
        <a:sym typeface="Arial" panose="020B0604020202020204" pitchFamily="34" charset="0"/>
      </a:defRPr>
    </a:lvl2pPr>
    <a:lvl3pPr marL="803275" indent="111125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anose="020B0604020202020204" pitchFamily="34" charset="0"/>
        <a:ea typeface="ヒラギノ角ゴ ProN W3" panose="020B0300000000000000" pitchFamily="34" charset="-128"/>
        <a:cs typeface="+mn-cs"/>
        <a:sym typeface="Arial" panose="020B0604020202020204" pitchFamily="34" charset="0"/>
      </a:defRPr>
    </a:lvl3pPr>
    <a:lvl4pPr marL="1206500" indent="1651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anose="020B0604020202020204" pitchFamily="34" charset="0"/>
        <a:ea typeface="ヒラギノ角ゴ ProN W3" panose="020B0300000000000000" pitchFamily="34" charset="-128"/>
        <a:cs typeface="+mn-cs"/>
        <a:sym typeface="Arial" panose="020B0604020202020204" pitchFamily="34" charset="0"/>
      </a:defRPr>
    </a:lvl4pPr>
    <a:lvl5pPr marL="1608138" indent="220663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anose="020B0604020202020204" pitchFamily="34" charset="0"/>
        <a:ea typeface="ヒラギノ角ゴ ProN W3" panose="020B0300000000000000" pitchFamily="34" charset="-128"/>
        <a:cs typeface="+mn-cs"/>
        <a:sym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ヒラギノ角ゴ ProN W3" panose="020B0300000000000000" pitchFamily="34" charset="-128"/>
        <a:cs typeface="+mn-cs"/>
        <a:sym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ヒラギノ角ゴ ProN W3" panose="020B0300000000000000" pitchFamily="34" charset="-128"/>
        <a:cs typeface="+mn-cs"/>
        <a:sym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ヒラギノ角ゴ ProN W3" panose="020B0300000000000000" pitchFamily="34" charset="-128"/>
        <a:cs typeface="+mn-cs"/>
        <a:sym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ヒラギノ角ゴ ProN W3" panose="020B0300000000000000" pitchFamily="34" charset="-128"/>
        <a:cs typeface="+mn-cs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969">
          <p15:clr>
            <a:srgbClr val="A4A3A4"/>
          </p15:clr>
        </p15:guide>
        <p15:guide id="2" pos="55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3"/>
    <p:restoredTop sz="94824"/>
  </p:normalViewPr>
  <p:slideViewPr>
    <p:cSldViewPr showGuides="1">
      <p:cViewPr varScale="1">
        <p:scale>
          <a:sx n="60" d="100"/>
          <a:sy n="60" d="100"/>
        </p:scale>
        <p:origin x="-1662" y="-78"/>
      </p:cViewPr>
      <p:guideLst>
        <p:guide orient="horz" pos="3969"/>
        <p:guide pos="55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A6EA8105-C838-774D-9038-A3E676F297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5C6325C1-CB42-544C-940F-95B18C8A2B1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F606531-EC3C-6F4D-B090-680D38024D71}" type="datetimeFigureOut">
              <a:rPr lang="es-ES" altLang="es-ES"/>
              <a:pPr>
                <a:defRPr/>
              </a:pPr>
              <a:t>24/05/2024</a:t>
            </a:fld>
            <a:endParaRPr lang="es-ES" alt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A732E45-472E-FD47-B60B-6E0B2AFE2DB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53D9742-71C5-E94C-9E98-E4E8F593A2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8B0F452-A2D4-CA47-8E3C-20FB17C64D6E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xmlns="" val="516856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xmlns="" id="{67EC7821-D965-004E-BAAA-5D6824CA7D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posición de fecha 2">
            <a:extLst>
              <a:ext uri="{FF2B5EF4-FFF2-40B4-BE49-F238E27FC236}">
                <a16:creationId xmlns:a16="http://schemas.microsoft.com/office/drawing/2014/main" xmlns="" id="{0C7D59EE-6296-964B-BF2E-89CFD313578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831E64B-6E78-474E-9076-761662D6D12A}" type="datetimeFigureOut">
              <a:rPr lang="es-ES"/>
              <a:pPr>
                <a:defRPr/>
              </a:pPr>
              <a:t>24/05/2024</a:t>
            </a:fld>
            <a:endParaRPr lang="es-ES"/>
          </a:p>
        </p:txBody>
      </p:sp>
      <p:sp>
        <p:nvSpPr>
          <p:cNvPr id="4" name="Marcador de posición de imagen de diapositiva 3">
            <a:extLst>
              <a:ext uri="{FF2B5EF4-FFF2-40B4-BE49-F238E27FC236}">
                <a16:creationId xmlns:a16="http://schemas.microsoft.com/office/drawing/2014/main" xmlns="" id="{5E7990E8-D9AA-F548-9DDA-09746124A2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36650" y="1143000"/>
            <a:ext cx="4584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Marcador de posición de notas 4">
            <a:extLst>
              <a:ext uri="{FF2B5EF4-FFF2-40B4-BE49-F238E27FC236}">
                <a16:creationId xmlns:a16="http://schemas.microsoft.com/office/drawing/2014/main" xmlns="" id="{D34041E6-4ABD-974C-9ECF-E864CAF1C0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xmlns="" id="{9551FB5E-494F-6F4A-8650-29E864EE9CE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xmlns="" id="{16CAD48F-B92A-3D43-963F-DF5892ADA8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FA255A7-584C-6B48-92D9-27EB050E03F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172443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A255A7-584C-6B48-92D9-27EB050E03F4}" type="slidenum">
              <a:rPr lang="es-ES" smtClean="0"/>
              <a:pPr>
                <a:defRPr/>
              </a:pPr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20718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4536" y="3913887"/>
            <a:ext cx="15910729" cy="270138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07695" y="7140274"/>
            <a:ext cx="13104411" cy="3219441"/>
          </a:xfrm>
        </p:spPr>
        <p:txBody>
          <a:bodyPr/>
          <a:lstStyle>
            <a:lvl1pPr marL="0" indent="0" algn="ctr">
              <a:buNone/>
              <a:defRPr/>
            </a:lvl1pPr>
            <a:lvl2pPr marL="402169" indent="0" algn="ctr">
              <a:buNone/>
              <a:defRPr/>
            </a:lvl2pPr>
            <a:lvl3pPr marL="804340" indent="0" algn="ctr">
              <a:buNone/>
              <a:defRPr/>
            </a:lvl3pPr>
            <a:lvl4pPr marL="1206509" indent="0" algn="ctr">
              <a:buNone/>
              <a:defRPr/>
            </a:lvl4pPr>
            <a:lvl5pPr marL="1608678" indent="0" algn="ctr">
              <a:buNone/>
              <a:defRPr/>
            </a:lvl5pPr>
            <a:lvl6pPr marL="2010848" indent="0" algn="ctr">
              <a:buNone/>
              <a:defRPr/>
            </a:lvl6pPr>
            <a:lvl7pPr marL="2413018" indent="0" algn="ctr">
              <a:buNone/>
              <a:defRPr/>
            </a:lvl7pPr>
            <a:lvl8pPr marL="2815187" indent="0" algn="ctr">
              <a:buNone/>
              <a:defRPr/>
            </a:lvl8pPr>
            <a:lvl9pPr marL="3217357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xmlns="" val="85873406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xmlns="" val="77082939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3805990" y="188889"/>
            <a:ext cx="4601538" cy="472499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" y="188889"/>
            <a:ext cx="13673928" cy="472499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xmlns="" val="151839057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4536" y="3913887"/>
            <a:ext cx="15910729" cy="270138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07695" y="7140274"/>
            <a:ext cx="13104411" cy="3219441"/>
          </a:xfrm>
        </p:spPr>
        <p:txBody>
          <a:bodyPr/>
          <a:lstStyle>
            <a:lvl1pPr marL="0" indent="0" algn="ctr">
              <a:buNone/>
              <a:defRPr/>
            </a:lvl1pPr>
            <a:lvl2pPr marL="402169" indent="0" algn="ctr">
              <a:buNone/>
              <a:defRPr/>
            </a:lvl2pPr>
            <a:lvl3pPr marL="804340" indent="0" algn="ctr">
              <a:buNone/>
              <a:defRPr/>
            </a:lvl3pPr>
            <a:lvl4pPr marL="1206509" indent="0" algn="ctr">
              <a:buNone/>
              <a:defRPr/>
            </a:lvl4pPr>
            <a:lvl5pPr marL="1608678" indent="0" algn="ctr">
              <a:buNone/>
              <a:defRPr/>
            </a:lvl5pPr>
            <a:lvl6pPr marL="2010848" indent="0" algn="ctr">
              <a:buNone/>
              <a:defRPr/>
            </a:lvl6pPr>
            <a:lvl7pPr marL="2413018" indent="0" algn="ctr">
              <a:buNone/>
              <a:defRPr/>
            </a:lvl7pPr>
            <a:lvl8pPr marL="2815187" indent="0" algn="ctr">
              <a:buNone/>
              <a:defRPr/>
            </a:lvl8pPr>
            <a:lvl9pPr marL="3217357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xmlns="" id="{67BDB70D-9099-864A-8CCA-12943AF85E6C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FF3B5-D489-7F43-89E0-4B0298E64222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xmlns="" val="84314995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xmlns="" id="{D8C80291-2E7F-D14A-B044-04DBC2BE6A4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E1291-8986-184B-92B0-D17CC9476FE2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xmlns="" val="59369833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8821" y="8097216"/>
            <a:ext cx="15912104" cy="2501387"/>
          </a:xfrm>
        </p:spPr>
        <p:txBody>
          <a:bodyPr anchor="t"/>
          <a:lstStyle>
            <a:lvl1pPr algn="l">
              <a:defRPr sz="3499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78821" y="5340276"/>
            <a:ext cx="15912104" cy="2756941"/>
          </a:xfrm>
        </p:spPr>
        <p:txBody>
          <a:bodyPr anchor="b"/>
          <a:lstStyle>
            <a:lvl1pPr marL="0" indent="0">
              <a:buNone/>
              <a:defRPr sz="1799"/>
            </a:lvl1pPr>
            <a:lvl2pPr marL="402169" indent="0">
              <a:buNone/>
              <a:defRPr sz="1600"/>
            </a:lvl2pPr>
            <a:lvl3pPr marL="804340" indent="0">
              <a:buNone/>
              <a:defRPr sz="1400"/>
            </a:lvl3pPr>
            <a:lvl4pPr marL="1206509" indent="0">
              <a:buNone/>
              <a:defRPr sz="1200"/>
            </a:lvl4pPr>
            <a:lvl5pPr marL="1608678" indent="0">
              <a:buNone/>
              <a:defRPr sz="1200"/>
            </a:lvl5pPr>
            <a:lvl6pPr marL="2010848" indent="0">
              <a:buNone/>
              <a:defRPr sz="1200"/>
            </a:lvl6pPr>
            <a:lvl7pPr marL="2413018" indent="0">
              <a:buNone/>
              <a:defRPr sz="1200"/>
            </a:lvl7pPr>
            <a:lvl8pPr marL="2815187" indent="0">
              <a:buNone/>
              <a:defRPr sz="1200"/>
            </a:lvl8pPr>
            <a:lvl9pPr marL="3217357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xmlns="" id="{5776AA54-EBFA-D747-8B79-77648ACD8B92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DE69D-B52D-0C47-B0B3-6DC1C55DEB10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xmlns="" val="122930368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35440" y="2940277"/>
            <a:ext cx="8358430" cy="9659713"/>
          </a:xfrm>
        </p:spPr>
        <p:txBody>
          <a:bodyPr/>
          <a:lstStyle>
            <a:lvl1pPr>
              <a:defRPr sz="2499"/>
            </a:lvl1pPr>
            <a:lvl2pPr>
              <a:defRPr sz="20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425931" y="2940277"/>
            <a:ext cx="8358430" cy="9659713"/>
          </a:xfrm>
        </p:spPr>
        <p:txBody>
          <a:bodyPr/>
          <a:lstStyle>
            <a:lvl1pPr>
              <a:defRPr sz="2499"/>
            </a:lvl1pPr>
            <a:lvl2pPr>
              <a:defRPr sz="20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8ADE9B16-D05A-1443-95EA-E5EBB1EAFE20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4243F-837F-AA4E-A972-C1A766490162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xmlns="" val="297727973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5440" y="504167"/>
            <a:ext cx="16848921" cy="2099998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35441" y="2820833"/>
            <a:ext cx="8271763" cy="1174999"/>
          </a:xfrm>
        </p:spPr>
        <p:txBody>
          <a:bodyPr anchor="b"/>
          <a:lstStyle>
            <a:lvl1pPr marL="0" indent="0">
              <a:buNone/>
              <a:defRPr sz="2099" b="1"/>
            </a:lvl1pPr>
            <a:lvl2pPr marL="402169" indent="0">
              <a:buNone/>
              <a:defRPr sz="1799" b="1"/>
            </a:lvl2pPr>
            <a:lvl3pPr marL="804340" indent="0">
              <a:buNone/>
              <a:defRPr sz="1600" b="1"/>
            </a:lvl3pPr>
            <a:lvl4pPr marL="1206509" indent="0">
              <a:buNone/>
              <a:defRPr sz="1400" b="1"/>
            </a:lvl4pPr>
            <a:lvl5pPr marL="1608678" indent="0">
              <a:buNone/>
              <a:defRPr sz="1400" b="1"/>
            </a:lvl5pPr>
            <a:lvl6pPr marL="2010848" indent="0">
              <a:buNone/>
              <a:defRPr sz="1400" b="1"/>
            </a:lvl6pPr>
            <a:lvl7pPr marL="2413018" indent="0">
              <a:buNone/>
              <a:defRPr sz="1400" b="1"/>
            </a:lvl7pPr>
            <a:lvl8pPr marL="2815187" indent="0">
              <a:buNone/>
              <a:defRPr sz="1400" b="1"/>
            </a:lvl8pPr>
            <a:lvl9pPr marL="3217357" indent="0">
              <a:buNone/>
              <a:defRPr sz="14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35441" y="3995831"/>
            <a:ext cx="8271763" cy="7259715"/>
          </a:xfrm>
        </p:spPr>
        <p:txBody>
          <a:bodyPr/>
          <a:lstStyle>
            <a:lvl1pPr>
              <a:defRPr sz="20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9509847" y="2820833"/>
            <a:ext cx="8274514" cy="1174999"/>
          </a:xfrm>
        </p:spPr>
        <p:txBody>
          <a:bodyPr anchor="b"/>
          <a:lstStyle>
            <a:lvl1pPr marL="0" indent="0">
              <a:buNone/>
              <a:defRPr sz="2099" b="1"/>
            </a:lvl1pPr>
            <a:lvl2pPr marL="402169" indent="0">
              <a:buNone/>
              <a:defRPr sz="1799" b="1"/>
            </a:lvl2pPr>
            <a:lvl3pPr marL="804340" indent="0">
              <a:buNone/>
              <a:defRPr sz="1600" b="1"/>
            </a:lvl3pPr>
            <a:lvl4pPr marL="1206509" indent="0">
              <a:buNone/>
              <a:defRPr sz="1400" b="1"/>
            </a:lvl4pPr>
            <a:lvl5pPr marL="1608678" indent="0">
              <a:buNone/>
              <a:defRPr sz="1400" b="1"/>
            </a:lvl5pPr>
            <a:lvl6pPr marL="2010848" indent="0">
              <a:buNone/>
              <a:defRPr sz="1400" b="1"/>
            </a:lvl6pPr>
            <a:lvl7pPr marL="2413018" indent="0">
              <a:buNone/>
              <a:defRPr sz="1400" b="1"/>
            </a:lvl7pPr>
            <a:lvl8pPr marL="2815187" indent="0">
              <a:buNone/>
              <a:defRPr sz="1400" b="1"/>
            </a:lvl8pPr>
            <a:lvl9pPr marL="3217357" indent="0">
              <a:buNone/>
              <a:defRPr sz="14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9509847" y="3995831"/>
            <a:ext cx="8274514" cy="7259715"/>
          </a:xfrm>
        </p:spPr>
        <p:txBody>
          <a:bodyPr/>
          <a:lstStyle>
            <a:lvl1pPr>
              <a:defRPr sz="20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266F1850-0CBB-D84C-B6D7-66D792942992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B38FE-71F6-EE4E-B3AD-E04B7F28E7DC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xmlns="" val="316059224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xmlns="" id="{B762622E-DEE8-AE4E-AE89-0B29C22997BA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8CE0C-5994-1E4F-B215-01DB474945B0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xmlns="" val="131950916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xmlns="" id="{9998D88B-6F15-554D-928C-ED607774B82F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B95E2-C6F7-994F-8B14-AE664CD1515A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xmlns="" val="304986152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5440" y="501389"/>
            <a:ext cx="6158771" cy="2134720"/>
          </a:xfrm>
        </p:spPr>
        <p:txBody>
          <a:bodyPr anchor="b"/>
          <a:lstStyle>
            <a:lvl1pPr algn="l">
              <a:defRPr sz="1799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318440" y="501389"/>
            <a:ext cx="10465920" cy="10754156"/>
          </a:xfrm>
        </p:spPr>
        <p:txBody>
          <a:bodyPr/>
          <a:lstStyle>
            <a:lvl1pPr>
              <a:defRPr sz="2799"/>
            </a:lvl1pPr>
            <a:lvl2pPr>
              <a:defRPr sz="2499"/>
            </a:lvl2pPr>
            <a:lvl3pPr>
              <a:defRPr sz="20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35440" y="2636109"/>
            <a:ext cx="6158771" cy="8619436"/>
          </a:xfrm>
        </p:spPr>
        <p:txBody>
          <a:bodyPr/>
          <a:lstStyle>
            <a:lvl1pPr marL="0" indent="0">
              <a:buNone/>
              <a:defRPr sz="1200"/>
            </a:lvl1pPr>
            <a:lvl2pPr marL="402169" indent="0">
              <a:buNone/>
              <a:defRPr sz="1100"/>
            </a:lvl2pPr>
            <a:lvl3pPr marL="804340" indent="0">
              <a:buNone/>
              <a:defRPr sz="900"/>
            </a:lvl3pPr>
            <a:lvl4pPr marL="1206509" indent="0">
              <a:buNone/>
              <a:defRPr sz="800"/>
            </a:lvl4pPr>
            <a:lvl5pPr marL="1608678" indent="0">
              <a:buNone/>
              <a:defRPr sz="800"/>
            </a:lvl5pPr>
            <a:lvl6pPr marL="2010848" indent="0">
              <a:buNone/>
              <a:defRPr sz="800"/>
            </a:lvl6pPr>
            <a:lvl7pPr marL="2413018" indent="0">
              <a:buNone/>
              <a:defRPr sz="800"/>
            </a:lvl7pPr>
            <a:lvl8pPr marL="2815187" indent="0">
              <a:buNone/>
              <a:defRPr sz="800"/>
            </a:lvl8pPr>
            <a:lvl9pPr marL="3217357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372AA9EA-A5D4-4247-B107-74C2718D7C36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D4CE3-A46C-3B4C-9981-25F509542FB3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xmlns="" val="137349582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xmlns="" val="32035332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68851" y="8819436"/>
            <a:ext cx="11232155" cy="1041666"/>
          </a:xfrm>
        </p:spPr>
        <p:txBody>
          <a:bodyPr anchor="b"/>
          <a:lstStyle>
            <a:lvl1pPr algn="l">
              <a:defRPr sz="1799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68851" y="1126390"/>
            <a:ext cx="11232155" cy="7559715"/>
          </a:xfrm>
        </p:spPr>
        <p:txBody>
          <a:bodyPr/>
          <a:lstStyle>
            <a:lvl1pPr marL="0" indent="0">
              <a:buNone/>
              <a:defRPr sz="2799"/>
            </a:lvl1pPr>
            <a:lvl2pPr marL="402169" indent="0">
              <a:buNone/>
              <a:defRPr sz="2499"/>
            </a:lvl2pPr>
            <a:lvl3pPr marL="804340" indent="0">
              <a:buNone/>
              <a:defRPr sz="2099"/>
            </a:lvl3pPr>
            <a:lvl4pPr marL="1206509" indent="0">
              <a:buNone/>
              <a:defRPr sz="1799"/>
            </a:lvl4pPr>
            <a:lvl5pPr marL="1608678" indent="0">
              <a:buNone/>
              <a:defRPr sz="1799"/>
            </a:lvl5pPr>
            <a:lvl6pPr marL="2010848" indent="0">
              <a:buNone/>
              <a:defRPr sz="1799"/>
            </a:lvl6pPr>
            <a:lvl7pPr marL="2413018" indent="0">
              <a:buNone/>
              <a:defRPr sz="1799"/>
            </a:lvl7pPr>
            <a:lvl8pPr marL="2815187" indent="0">
              <a:buNone/>
              <a:defRPr sz="1799"/>
            </a:lvl8pPr>
            <a:lvl9pPr marL="3217357" indent="0">
              <a:buNone/>
              <a:defRPr sz="1799"/>
            </a:lvl9pPr>
          </a:lstStyle>
          <a:p>
            <a:pPr lvl="0"/>
            <a:endParaRPr lang="es-ES" noProof="0">
              <a:sym typeface="Arial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668851" y="9861102"/>
            <a:ext cx="11232155" cy="1479166"/>
          </a:xfrm>
        </p:spPr>
        <p:txBody>
          <a:bodyPr/>
          <a:lstStyle>
            <a:lvl1pPr marL="0" indent="0">
              <a:buNone/>
              <a:defRPr sz="1200"/>
            </a:lvl1pPr>
            <a:lvl2pPr marL="402169" indent="0">
              <a:buNone/>
              <a:defRPr sz="1100"/>
            </a:lvl2pPr>
            <a:lvl3pPr marL="804340" indent="0">
              <a:buNone/>
              <a:defRPr sz="900"/>
            </a:lvl3pPr>
            <a:lvl4pPr marL="1206509" indent="0">
              <a:buNone/>
              <a:defRPr sz="800"/>
            </a:lvl4pPr>
            <a:lvl5pPr marL="1608678" indent="0">
              <a:buNone/>
              <a:defRPr sz="800"/>
            </a:lvl5pPr>
            <a:lvl6pPr marL="2010848" indent="0">
              <a:buNone/>
              <a:defRPr sz="800"/>
            </a:lvl6pPr>
            <a:lvl7pPr marL="2413018" indent="0">
              <a:buNone/>
              <a:defRPr sz="800"/>
            </a:lvl7pPr>
            <a:lvl8pPr marL="2815187" indent="0">
              <a:buNone/>
              <a:defRPr sz="800"/>
            </a:lvl8pPr>
            <a:lvl9pPr marL="3217357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C8AB8FAB-0B78-5341-B541-C477F119A970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5CD73-7689-564F-987D-00A872E25DE4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xmlns="" val="8702746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xmlns="" id="{5AB18AF6-13AB-2E49-B2EA-BE215CCB9C1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32708-EB01-574D-9648-6690D681ADA2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xmlns="" val="1903531173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3572132" y="168056"/>
            <a:ext cx="4212230" cy="1243193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35440" y="168056"/>
            <a:ext cx="12504628" cy="1243193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xmlns="" id="{8C7672E6-0C7D-EB43-A3D8-BEC6D3CFDE37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D7C5B-C5DD-3340-A28C-401761967536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xmlns="" val="397209196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8821" y="8097216"/>
            <a:ext cx="15912104" cy="2501387"/>
          </a:xfrm>
        </p:spPr>
        <p:txBody>
          <a:bodyPr anchor="t"/>
          <a:lstStyle>
            <a:lvl1pPr algn="l">
              <a:defRPr sz="3499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78821" y="5340276"/>
            <a:ext cx="15912104" cy="2756941"/>
          </a:xfrm>
        </p:spPr>
        <p:txBody>
          <a:bodyPr anchor="b"/>
          <a:lstStyle>
            <a:lvl1pPr marL="0" indent="0">
              <a:buNone/>
              <a:defRPr sz="1799"/>
            </a:lvl1pPr>
            <a:lvl2pPr marL="402169" indent="0">
              <a:buNone/>
              <a:defRPr sz="1600"/>
            </a:lvl2pPr>
            <a:lvl3pPr marL="804340" indent="0">
              <a:buNone/>
              <a:defRPr sz="1400"/>
            </a:lvl3pPr>
            <a:lvl4pPr marL="1206509" indent="0">
              <a:buNone/>
              <a:defRPr sz="1200"/>
            </a:lvl4pPr>
            <a:lvl5pPr marL="1608678" indent="0">
              <a:buNone/>
              <a:defRPr sz="1200"/>
            </a:lvl5pPr>
            <a:lvl6pPr marL="2010848" indent="0">
              <a:buNone/>
              <a:defRPr sz="1200"/>
            </a:lvl6pPr>
            <a:lvl7pPr marL="2413018" indent="0">
              <a:buNone/>
              <a:defRPr sz="1200"/>
            </a:lvl7pPr>
            <a:lvl8pPr marL="2815187" indent="0">
              <a:buNone/>
              <a:defRPr sz="1200"/>
            </a:lvl8pPr>
            <a:lvl9pPr marL="3217357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xmlns="" val="94287238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0368" y="1323611"/>
            <a:ext cx="8981597" cy="3590274"/>
          </a:xfrm>
        </p:spPr>
        <p:txBody>
          <a:bodyPr/>
          <a:lstStyle>
            <a:lvl1pPr>
              <a:defRPr sz="2499"/>
            </a:lvl1pPr>
            <a:lvl2pPr>
              <a:defRPr sz="20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364029" y="1323611"/>
            <a:ext cx="8981596" cy="3590274"/>
          </a:xfrm>
        </p:spPr>
        <p:txBody>
          <a:bodyPr/>
          <a:lstStyle>
            <a:lvl1pPr>
              <a:defRPr sz="2499"/>
            </a:lvl1pPr>
            <a:lvl2pPr>
              <a:defRPr sz="20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xmlns="" val="366603932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5440" y="504167"/>
            <a:ext cx="16848921" cy="2099998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35441" y="2820833"/>
            <a:ext cx="8271763" cy="1174999"/>
          </a:xfrm>
        </p:spPr>
        <p:txBody>
          <a:bodyPr anchor="b"/>
          <a:lstStyle>
            <a:lvl1pPr marL="0" indent="0">
              <a:buNone/>
              <a:defRPr sz="2099" b="1"/>
            </a:lvl1pPr>
            <a:lvl2pPr marL="402169" indent="0">
              <a:buNone/>
              <a:defRPr sz="1799" b="1"/>
            </a:lvl2pPr>
            <a:lvl3pPr marL="804340" indent="0">
              <a:buNone/>
              <a:defRPr sz="1600" b="1"/>
            </a:lvl3pPr>
            <a:lvl4pPr marL="1206509" indent="0">
              <a:buNone/>
              <a:defRPr sz="1400" b="1"/>
            </a:lvl4pPr>
            <a:lvl5pPr marL="1608678" indent="0">
              <a:buNone/>
              <a:defRPr sz="1400" b="1"/>
            </a:lvl5pPr>
            <a:lvl6pPr marL="2010848" indent="0">
              <a:buNone/>
              <a:defRPr sz="1400" b="1"/>
            </a:lvl6pPr>
            <a:lvl7pPr marL="2413018" indent="0">
              <a:buNone/>
              <a:defRPr sz="1400" b="1"/>
            </a:lvl7pPr>
            <a:lvl8pPr marL="2815187" indent="0">
              <a:buNone/>
              <a:defRPr sz="1400" b="1"/>
            </a:lvl8pPr>
            <a:lvl9pPr marL="3217357" indent="0">
              <a:buNone/>
              <a:defRPr sz="14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35441" y="3995831"/>
            <a:ext cx="8271763" cy="7259715"/>
          </a:xfrm>
        </p:spPr>
        <p:txBody>
          <a:bodyPr/>
          <a:lstStyle>
            <a:lvl1pPr>
              <a:defRPr sz="20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9509847" y="2820833"/>
            <a:ext cx="8274514" cy="1174999"/>
          </a:xfrm>
        </p:spPr>
        <p:txBody>
          <a:bodyPr anchor="b"/>
          <a:lstStyle>
            <a:lvl1pPr marL="0" indent="0">
              <a:buNone/>
              <a:defRPr sz="2099" b="1"/>
            </a:lvl1pPr>
            <a:lvl2pPr marL="402169" indent="0">
              <a:buNone/>
              <a:defRPr sz="1799" b="1"/>
            </a:lvl2pPr>
            <a:lvl3pPr marL="804340" indent="0">
              <a:buNone/>
              <a:defRPr sz="1600" b="1"/>
            </a:lvl3pPr>
            <a:lvl4pPr marL="1206509" indent="0">
              <a:buNone/>
              <a:defRPr sz="1400" b="1"/>
            </a:lvl4pPr>
            <a:lvl5pPr marL="1608678" indent="0">
              <a:buNone/>
              <a:defRPr sz="1400" b="1"/>
            </a:lvl5pPr>
            <a:lvl6pPr marL="2010848" indent="0">
              <a:buNone/>
              <a:defRPr sz="1400" b="1"/>
            </a:lvl6pPr>
            <a:lvl7pPr marL="2413018" indent="0">
              <a:buNone/>
              <a:defRPr sz="1400" b="1"/>
            </a:lvl7pPr>
            <a:lvl8pPr marL="2815187" indent="0">
              <a:buNone/>
              <a:defRPr sz="1400" b="1"/>
            </a:lvl8pPr>
            <a:lvl9pPr marL="3217357" indent="0">
              <a:buNone/>
              <a:defRPr sz="14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9509847" y="3995831"/>
            <a:ext cx="8274514" cy="7259715"/>
          </a:xfrm>
        </p:spPr>
        <p:txBody>
          <a:bodyPr/>
          <a:lstStyle>
            <a:lvl1pPr>
              <a:defRPr sz="20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xmlns="" val="264252504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xmlns="" val="69993197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56864022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5440" y="501389"/>
            <a:ext cx="6158771" cy="2134720"/>
          </a:xfrm>
        </p:spPr>
        <p:txBody>
          <a:bodyPr anchor="b"/>
          <a:lstStyle>
            <a:lvl1pPr algn="l">
              <a:defRPr sz="1799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318440" y="501389"/>
            <a:ext cx="10465920" cy="10754156"/>
          </a:xfrm>
        </p:spPr>
        <p:txBody>
          <a:bodyPr/>
          <a:lstStyle>
            <a:lvl1pPr>
              <a:defRPr sz="2799"/>
            </a:lvl1pPr>
            <a:lvl2pPr>
              <a:defRPr sz="2499"/>
            </a:lvl2pPr>
            <a:lvl3pPr>
              <a:defRPr sz="20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35440" y="2636109"/>
            <a:ext cx="6158771" cy="8619436"/>
          </a:xfrm>
        </p:spPr>
        <p:txBody>
          <a:bodyPr/>
          <a:lstStyle>
            <a:lvl1pPr marL="0" indent="0">
              <a:buNone/>
              <a:defRPr sz="1200"/>
            </a:lvl1pPr>
            <a:lvl2pPr marL="402169" indent="0">
              <a:buNone/>
              <a:defRPr sz="1100"/>
            </a:lvl2pPr>
            <a:lvl3pPr marL="804340" indent="0">
              <a:buNone/>
              <a:defRPr sz="900"/>
            </a:lvl3pPr>
            <a:lvl4pPr marL="1206509" indent="0">
              <a:buNone/>
              <a:defRPr sz="800"/>
            </a:lvl4pPr>
            <a:lvl5pPr marL="1608678" indent="0">
              <a:buNone/>
              <a:defRPr sz="800"/>
            </a:lvl5pPr>
            <a:lvl6pPr marL="2010848" indent="0">
              <a:buNone/>
              <a:defRPr sz="800"/>
            </a:lvl6pPr>
            <a:lvl7pPr marL="2413018" indent="0">
              <a:buNone/>
              <a:defRPr sz="800"/>
            </a:lvl7pPr>
            <a:lvl8pPr marL="2815187" indent="0">
              <a:buNone/>
              <a:defRPr sz="800"/>
            </a:lvl8pPr>
            <a:lvl9pPr marL="3217357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xmlns="" val="262392555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68851" y="8819436"/>
            <a:ext cx="11232155" cy="1041666"/>
          </a:xfrm>
        </p:spPr>
        <p:txBody>
          <a:bodyPr anchor="b"/>
          <a:lstStyle>
            <a:lvl1pPr algn="l">
              <a:defRPr sz="1799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68851" y="1126390"/>
            <a:ext cx="11232155" cy="7559715"/>
          </a:xfrm>
        </p:spPr>
        <p:txBody>
          <a:bodyPr/>
          <a:lstStyle>
            <a:lvl1pPr marL="0" indent="0">
              <a:buNone/>
              <a:defRPr sz="2799"/>
            </a:lvl1pPr>
            <a:lvl2pPr marL="402169" indent="0">
              <a:buNone/>
              <a:defRPr sz="2499"/>
            </a:lvl2pPr>
            <a:lvl3pPr marL="804340" indent="0">
              <a:buNone/>
              <a:defRPr sz="2099"/>
            </a:lvl3pPr>
            <a:lvl4pPr marL="1206509" indent="0">
              <a:buNone/>
              <a:defRPr sz="1799"/>
            </a:lvl4pPr>
            <a:lvl5pPr marL="1608678" indent="0">
              <a:buNone/>
              <a:defRPr sz="1799"/>
            </a:lvl5pPr>
            <a:lvl6pPr marL="2010848" indent="0">
              <a:buNone/>
              <a:defRPr sz="1799"/>
            </a:lvl6pPr>
            <a:lvl7pPr marL="2413018" indent="0">
              <a:buNone/>
              <a:defRPr sz="1799"/>
            </a:lvl7pPr>
            <a:lvl8pPr marL="2815187" indent="0">
              <a:buNone/>
              <a:defRPr sz="1799"/>
            </a:lvl8pPr>
            <a:lvl9pPr marL="3217357" indent="0">
              <a:buNone/>
              <a:defRPr sz="1799"/>
            </a:lvl9pPr>
          </a:lstStyle>
          <a:p>
            <a:pPr lvl="0"/>
            <a:endParaRPr lang="es-ES" noProof="0">
              <a:sym typeface="Arial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668851" y="9861102"/>
            <a:ext cx="11232155" cy="1479166"/>
          </a:xfrm>
        </p:spPr>
        <p:txBody>
          <a:bodyPr/>
          <a:lstStyle>
            <a:lvl1pPr marL="0" indent="0">
              <a:buNone/>
              <a:defRPr sz="1200"/>
            </a:lvl1pPr>
            <a:lvl2pPr marL="402169" indent="0">
              <a:buNone/>
              <a:defRPr sz="1100"/>
            </a:lvl2pPr>
            <a:lvl3pPr marL="804340" indent="0">
              <a:buNone/>
              <a:defRPr sz="900"/>
            </a:lvl3pPr>
            <a:lvl4pPr marL="1206509" indent="0">
              <a:buNone/>
              <a:defRPr sz="800"/>
            </a:lvl4pPr>
            <a:lvl5pPr marL="1608678" indent="0">
              <a:buNone/>
              <a:defRPr sz="800"/>
            </a:lvl5pPr>
            <a:lvl6pPr marL="2010848" indent="0">
              <a:buNone/>
              <a:defRPr sz="800"/>
            </a:lvl6pPr>
            <a:lvl7pPr marL="2413018" indent="0">
              <a:buNone/>
              <a:defRPr sz="800"/>
            </a:lvl7pPr>
            <a:lvl8pPr marL="2815187" indent="0">
              <a:buNone/>
              <a:defRPr sz="800"/>
            </a:lvl8pPr>
            <a:lvl9pPr marL="3217357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xmlns="" val="137429923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xmlns="" id="{BA0F8DAA-D5A0-D84F-AA20-89A0136A12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88913"/>
            <a:ext cx="18407063" cy="113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4699" tIns="44699" rIns="80458" bIns="446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>
                <a:sym typeface="Arial" panose="020B0604020202020204" pitchFamily="34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xmlns="" id="{4405DE06-B73A-7C4C-8264-A4A65622B8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23975"/>
            <a:ext cx="18094325" cy="358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4699" tIns="44699" rIns="80458" bIns="446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>
                <a:sym typeface="Arial" panose="020B0604020202020204" pitchFamily="34" charset="0"/>
              </a:rPr>
              <a:t>Click to edit Master text styles</a:t>
            </a:r>
          </a:p>
          <a:p>
            <a:pPr lvl="1"/>
            <a:r>
              <a:rPr lang="en-US" altLang="es-ES">
                <a:sym typeface="Arial" panose="020B0604020202020204" pitchFamily="34" charset="0"/>
              </a:rPr>
              <a:t>Second level</a:t>
            </a:r>
          </a:p>
          <a:p>
            <a:pPr lvl="2"/>
            <a:r>
              <a:rPr lang="en-US" altLang="es-ES">
                <a:sym typeface="Arial" panose="020B0604020202020204" pitchFamily="34" charset="0"/>
              </a:rPr>
              <a:t>Third level</a:t>
            </a:r>
          </a:p>
          <a:p>
            <a:pPr lvl="3"/>
            <a:r>
              <a:rPr lang="en-US" altLang="es-ES">
                <a:sym typeface="Arial" panose="020B0604020202020204" pitchFamily="34" charset="0"/>
              </a:rPr>
              <a:t>Fourth level</a:t>
            </a:r>
          </a:p>
          <a:p>
            <a:pPr lvl="4"/>
            <a:r>
              <a:rPr lang="en-US" altLang="es-ES">
                <a:sym typeface="Arial" panose="020B0604020202020204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xStyles>
    <p:titleStyle>
      <a:lvl1pPr marL="31750" indent="-31750" algn="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FFFFFF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marL="31750" indent="-31750" algn="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panose="020B0604020202020204" pitchFamily="34" charset="0"/>
        </a:defRPr>
      </a:lvl2pPr>
      <a:lvl3pPr marL="31750" indent="-31750" algn="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panose="020B0604020202020204" pitchFamily="34" charset="0"/>
        </a:defRPr>
      </a:lvl3pPr>
      <a:lvl4pPr marL="31750" indent="-31750" algn="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panose="020B0604020202020204" pitchFamily="34" charset="0"/>
        </a:defRPr>
      </a:lvl4pPr>
      <a:lvl5pPr marL="31750" indent="-31750" algn="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panose="020B0604020202020204" pitchFamily="34" charset="0"/>
        </a:defRPr>
      </a:lvl5pPr>
      <a:lvl6pPr marL="437081" algn="r" rtl="0" fontAlgn="base">
        <a:spcBef>
          <a:spcPct val="0"/>
        </a:spcBef>
        <a:spcAft>
          <a:spcPct val="0"/>
        </a:spcAft>
        <a:defRPr sz="3599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6pPr>
      <a:lvl7pPr marL="839250" algn="r" rtl="0" fontAlgn="base">
        <a:spcBef>
          <a:spcPct val="0"/>
        </a:spcBef>
        <a:spcAft>
          <a:spcPct val="0"/>
        </a:spcAft>
        <a:defRPr sz="3599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7pPr>
      <a:lvl8pPr marL="1241419" algn="r" rtl="0" fontAlgn="base">
        <a:spcBef>
          <a:spcPct val="0"/>
        </a:spcBef>
        <a:spcAft>
          <a:spcPct val="0"/>
        </a:spcAft>
        <a:defRPr sz="3599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8pPr>
      <a:lvl9pPr marL="1643590" algn="r" rtl="0" fontAlgn="base">
        <a:spcBef>
          <a:spcPct val="0"/>
        </a:spcBef>
        <a:spcAft>
          <a:spcPct val="0"/>
        </a:spcAft>
        <a:defRPr sz="3599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9pPr>
    </p:titleStyle>
    <p:bodyStyle>
      <a:lvl1pPr marL="31750" indent="-31750" algn="r" rtl="0" eaLnBrk="0" fontAlgn="base" hangingPunct="0">
        <a:spcBef>
          <a:spcPts val="613"/>
        </a:spcBef>
        <a:spcAft>
          <a:spcPct val="0"/>
        </a:spcAft>
        <a:defRPr sz="2700" b="1">
          <a:solidFill>
            <a:srgbClr val="FDFEC6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893763" indent="-490538" algn="ctr" rtl="0" eaLnBrk="0" fontAlgn="base" hangingPunct="0">
        <a:spcBef>
          <a:spcPts val="1238"/>
        </a:spcBef>
        <a:spcAft>
          <a:spcPct val="0"/>
        </a:spcAft>
        <a:defRPr sz="5400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panose="020B0604020202020204" pitchFamily="34" charset="0"/>
        </a:defRPr>
      </a:lvl2pPr>
      <a:lvl3pPr marL="1798638" indent="-993775" algn="ctr" rtl="0" eaLnBrk="0" fontAlgn="base" hangingPunct="0">
        <a:spcBef>
          <a:spcPts val="1050"/>
        </a:spcBef>
        <a:spcAft>
          <a:spcPct val="0"/>
        </a:spcAft>
        <a:defRPr sz="4700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panose="020B0604020202020204" pitchFamily="34" charset="0"/>
        </a:defRPr>
      </a:lvl3pPr>
      <a:lvl4pPr marL="2703513" indent="-1497013" algn="ctr" rtl="0" eaLnBrk="0" fontAlgn="base" hangingPunct="0">
        <a:spcBef>
          <a:spcPts val="875"/>
        </a:spcBef>
        <a:spcAft>
          <a:spcPct val="0"/>
        </a:spcAft>
        <a:defRPr sz="3900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panose="020B0604020202020204" pitchFamily="34" charset="0"/>
        </a:defRPr>
      </a:lvl4pPr>
      <a:lvl5pPr marL="3608388" indent="-1998663" algn="ctr" rtl="0" eaLnBrk="0" fontAlgn="base" hangingPunct="0">
        <a:spcBef>
          <a:spcPts val="875"/>
        </a:spcBef>
        <a:spcAft>
          <a:spcPct val="0"/>
        </a:spcAft>
        <a:defRPr sz="3900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panose="020B0604020202020204" pitchFamily="34" charset="0"/>
        </a:defRPr>
      </a:lvl5pPr>
      <a:lvl6pPr marL="4011921" algn="ctr" rtl="0" fontAlgn="base">
        <a:spcBef>
          <a:spcPts val="880"/>
        </a:spcBef>
        <a:spcAft>
          <a:spcPct val="0"/>
        </a:spcAft>
        <a:defRPr sz="3999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6pPr>
      <a:lvl7pPr marL="4414091" algn="ctr" rtl="0" fontAlgn="base">
        <a:spcBef>
          <a:spcPts val="880"/>
        </a:spcBef>
        <a:spcAft>
          <a:spcPct val="0"/>
        </a:spcAft>
        <a:defRPr sz="3999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7pPr>
      <a:lvl8pPr marL="4816261" algn="ctr" rtl="0" fontAlgn="base">
        <a:spcBef>
          <a:spcPts val="880"/>
        </a:spcBef>
        <a:spcAft>
          <a:spcPct val="0"/>
        </a:spcAft>
        <a:defRPr sz="3999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8pPr>
      <a:lvl9pPr marL="5218430" algn="ctr" rtl="0" fontAlgn="base">
        <a:spcBef>
          <a:spcPts val="880"/>
        </a:spcBef>
        <a:spcAft>
          <a:spcPct val="0"/>
        </a:spcAft>
        <a:defRPr sz="3999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9pPr>
    </p:bodyStyle>
    <p:otherStyle>
      <a:defPPr>
        <a:defRPr lang="es-ES"/>
      </a:defPPr>
      <a:lvl1pPr marL="0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2169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4340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6509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8678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0848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13018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15187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17357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xmlns="" id="{ADC58D98-2660-F647-A53B-E6ABFBD480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36625" y="168275"/>
            <a:ext cx="1684655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398" tIns="89398" rIns="181031" bIns="893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>
                <a:sym typeface="Arial" panose="020B0604020202020204" pitchFamily="34" charset="0"/>
              </a:rPr>
              <a:t>Click to edit Master title style</a:t>
            </a: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xmlns="" id="{632DB5A5-4465-8B45-87A9-60159A69F6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6625" y="2940050"/>
            <a:ext cx="16846550" cy="965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398" tIns="89398" rIns="181031" bIns="89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>
                <a:sym typeface="Arial" panose="020B0604020202020204" pitchFamily="34" charset="0"/>
              </a:rPr>
              <a:t>Click to edit Master text styles</a:t>
            </a:r>
          </a:p>
          <a:p>
            <a:pPr lvl="1"/>
            <a:r>
              <a:rPr lang="en-US" altLang="es-ES">
                <a:sym typeface="Arial" panose="020B0604020202020204" pitchFamily="34" charset="0"/>
              </a:rPr>
              <a:t>Second level</a:t>
            </a:r>
          </a:p>
          <a:p>
            <a:pPr lvl="2"/>
            <a:r>
              <a:rPr lang="en-US" altLang="es-ES">
                <a:sym typeface="Arial" panose="020B0604020202020204" pitchFamily="34" charset="0"/>
              </a:rPr>
              <a:t>Third level</a:t>
            </a:r>
          </a:p>
          <a:p>
            <a:pPr lvl="3"/>
            <a:r>
              <a:rPr lang="en-US" altLang="es-ES">
                <a:sym typeface="Arial" panose="020B0604020202020204" pitchFamily="34" charset="0"/>
              </a:rPr>
              <a:t>Fourth level</a:t>
            </a:r>
          </a:p>
          <a:p>
            <a:pPr lvl="4"/>
            <a:r>
              <a:rPr lang="en-US" altLang="es-ES">
                <a:sym typeface="Arial" panose="020B0604020202020204" pitchFamily="34" charset="0"/>
              </a:rPr>
              <a:t>Fifth level</a:t>
            </a: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xmlns="" id="{B519160C-7091-EB4B-B6FF-28235E4D57AF}"/>
              </a:ext>
            </a:extLst>
          </p:cNvPr>
          <p:cNvSpPr>
            <a:spLocks/>
          </p:cNvSpPr>
          <p:nvPr/>
        </p:nvSpPr>
        <p:spPr bwMode="auto">
          <a:xfrm>
            <a:off x="6394450" y="11472863"/>
            <a:ext cx="5942013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9368" tIns="89368" rIns="180970" bIns="89368"/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s-ES" sz="2799">
                <a:solidFill>
                  <a:schemeClr val="tx1"/>
                </a:solidFill>
                <a:cs typeface="Arial" panose="020B0604020202020204" pitchFamily="34" charset="0"/>
              </a:rPr>
              <a:t>IV Jornadas de Innovación e Investigación Educativa - 2010, Universidad de Zaragoza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xmlns="" id="{8BEB515B-7557-6543-9D14-772E1B809DD1}"/>
              </a:ext>
            </a:extLst>
          </p:cNvPr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5309850" y="11472863"/>
            <a:ext cx="579438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80458" tIns="40229" rIns="80458" bIns="40229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799">
                <a:solidFill>
                  <a:schemeClr val="tx1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59ACCF8-EC8E-9B41-AA8B-5D1AD554C67F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anose="020B0604020202020204" pitchFamily="34" charset="0"/>
        </a:defRPr>
      </a:lvl5pPr>
      <a:lvl6pPr marL="403567" algn="ctr" rtl="0" fontAlgn="base">
        <a:spcBef>
          <a:spcPct val="0"/>
        </a:spcBef>
        <a:spcAft>
          <a:spcPct val="0"/>
        </a:spcAft>
        <a:defRPr sz="8697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6pPr>
      <a:lvl7pPr marL="805736" algn="ctr" rtl="0" fontAlgn="base">
        <a:spcBef>
          <a:spcPct val="0"/>
        </a:spcBef>
        <a:spcAft>
          <a:spcPct val="0"/>
        </a:spcAft>
        <a:defRPr sz="8697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7pPr>
      <a:lvl8pPr marL="1207906" algn="ctr" rtl="0" fontAlgn="base">
        <a:spcBef>
          <a:spcPct val="0"/>
        </a:spcBef>
        <a:spcAft>
          <a:spcPct val="0"/>
        </a:spcAft>
        <a:defRPr sz="8697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8pPr>
      <a:lvl9pPr marL="1610075" algn="ctr" rtl="0" fontAlgn="base">
        <a:spcBef>
          <a:spcPct val="0"/>
        </a:spcBef>
        <a:spcAft>
          <a:spcPct val="0"/>
        </a:spcAft>
        <a:defRPr sz="8697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9pPr>
    </p:titleStyle>
    <p:bodyStyle>
      <a:lvl1pPr marL="677863" indent="-676275" algn="l" rtl="0" eaLnBrk="0" fontAlgn="base" hangingPunct="0">
        <a:spcBef>
          <a:spcPts val="1413"/>
        </a:spcBef>
        <a:spcAft>
          <a:spcPct val="0"/>
        </a:spcAft>
        <a:buSzPct val="100000"/>
        <a:buFont typeface="Arial" panose="020B0604020202020204" pitchFamily="34" charset="0"/>
        <a:buChar char="•"/>
        <a:defRPr sz="62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1470025" indent="-563563" algn="l" rtl="0" eaLnBrk="0" fontAlgn="base" hangingPunct="0">
        <a:spcBef>
          <a:spcPts val="1238"/>
        </a:spcBef>
        <a:spcAft>
          <a:spcPct val="0"/>
        </a:spcAft>
        <a:buSzPct val="100000"/>
        <a:buFont typeface="Arial" panose="020B0604020202020204" pitchFamily="34" charset="0"/>
        <a:buChar char="–"/>
        <a:defRPr sz="54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2pPr>
      <a:lvl3pPr marL="2262188" indent="-450850" algn="l" rtl="0" eaLnBrk="0" fontAlgn="base" hangingPunct="0">
        <a:spcBef>
          <a:spcPts val="1050"/>
        </a:spcBef>
        <a:spcAft>
          <a:spcPct val="0"/>
        </a:spcAft>
        <a:buSzPct val="100000"/>
        <a:buFont typeface="Arial" panose="020B0604020202020204" pitchFamily="34" charset="0"/>
        <a:buChar char="•"/>
        <a:defRPr sz="47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3pPr>
      <a:lvl4pPr marL="3167063" indent="-450850" algn="l" rtl="0" eaLnBrk="0" fontAlgn="base" hangingPunct="0">
        <a:spcBef>
          <a:spcPts val="875"/>
        </a:spcBef>
        <a:spcAft>
          <a:spcPct val="0"/>
        </a:spcAft>
        <a:buSzPct val="100000"/>
        <a:buFont typeface="Arial" panose="020B0604020202020204" pitchFamily="34" charset="0"/>
        <a:buChar char="–"/>
        <a:defRPr sz="39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4pPr>
      <a:lvl5pPr marL="4071938" indent="-450850" algn="l" rtl="0" eaLnBrk="0" fontAlgn="base" hangingPunct="0">
        <a:spcBef>
          <a:spcPts val="875"/>
        </a:spcBef>
        <a:spcAft>
          <a:spcPct val="0"/>
        </a:spcAft>
        <a:buSzPct val="100000"/>
        <a:buFont typeface="Arial" panose="020B0604020202020204" pitchFamily="34" charset="0"/>
        <a:buChar char="»"/>
        <a:defRPr sz="39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5pPr>
      <a:lvl6pPr marL="4475534" indent="-452441" algn="l" rtl="0" fontAlgn="base">
        <a:spcBef>
          <a:spcPts val="880"/>
        </a:spcBef>
        <a:spcAft>
          <a:spcPct val="0"/>
        </a:spcAft>
        <a:buSzPct val="100000"/>
        <a:buFont typeface="Arial" charset="0"/>
        <a:buChar char="»"/>
        <a:defRPr sz="3999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6pPr>
      <a:lvl7pPr marL="4877703" indent="-452441" algn="l" rtl="0" fontAlgn="base">
        <a:spcBef>
          <a:spcPts val="880"/>
        </a:spcBef>
        <a:spcAft>
          <a:spcPct val="0"/>
        </a:spcAft>
        <a:buSzPct val="100000"/>
        <a:buFont typeface="Arial" charset="0"/>
        <a:buChar char="»"/>
        <a:defRPr sz="3999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7pPr>
      <a:lvl8pPr marL="5279873" indent="-452441" algn="l" rtl="0" fontAlgn="base">
        <a:spcBef>
          <a:spcPts val="880"/>
        </a:spcBef>
        <a:spcAft>
          <a:spcPct val="0"/>
        </a:spcAft>
        <a:buSzPct val="100000"/>
        <a:buFont typeface="Arial" charset="0"/>
        <a:buChar char="»"/>
        <a:defRPr sz="3999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8pPr>
      <a:lvl9pPr marL="5682042" indent="-452441" algn="l" rtl="0" fontAlgn="base">
        <a:spcBef>
          <a:spcPts val="880"/>
        </a:spcBef>
        <a:spcAft>
          <a:spcPct val="0"/>
        </a:spcAft>
        <a:buSzPct val="100000"/>
        <a:buFont typeface="Arial" charset="0"/>
        <a:buChar char="»"/>
        <a:defRPr sz="3999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9pPr>
    </p:bodyStyle>
    <p:otherStyle>
      <a:defPPr>
        <a:defRPr lang="es-ES"/>
      </a:defPPr>
      <a:lvl1pPr marL="0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2169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4340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6509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8678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0848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13018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15187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17357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03AB748D-3548-9562-E1D1-9E7153C9224C}"/>
              </a:ext>
            </a:extLst>
          </p:cNvPr>
          <p:cNvGrpSpPr/>
          <p:nvPr/>
        </p:nvGrpSpPr>
        <p:grpSpPr>
          <a:xfrm>
            <a:off x="8095" y="-34925"/>
            <a:ext cx="18719643" cy="2541058"/>
            <a:chOff x="8095" y="-34925"/>
            <a:chExt cx="18719643" cy="2541058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xmlns="" id="{B3458413-600B-C64F-8FB6-8E88F9EA8D5F}"/>
                </a:ext>
              </a:extLst>
            </p:cNvPr>
            <p:cNvSpPr/>
            <p:nvPr/>
          </p:nvSpPr>
          <p:spPr bwMode="auto">
            <a:xfrm>
              <a:off x="3060692" y="-34925"/>
              <a:ext cx="15667046" cy="254105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lIns="91409" tIns="45704" rIns="91409" bIns="45704"/>
            <a:lstStyle/>
            <a:p>
              <a:pPr defTabSz="914126" eaLnBrk="1" hangingPunct="1">
                <a:defRPr/>
              </a:pPr>
              <a:endParaRPr lang="es-ES" sz="1799" dirty="0">
                <a:latin typeface="Arial" charset="0"/>
                <a:ea typeface="ヒラギノ角ゴ ProN W3" charset="0"/>
                <a:cs typeface="ヒラギノ角ゴ ProN W3" charset="0"/>
                <a:sym typeface="Arial" charset="0"/>
              </a:endParaRPr>
            </a:p>
          </p:txBody>
        </p:sp>
        <p:pic>
          <p:nvPicPr>
            <p:cNvPr id="1026" name="Picture 2" descr="El reto de aprender a gestionar las emociones - V Congreso Internacional de Inteligencia  Emocional y Bienestar">
              <a:extLst>
                <a:ext uri="{FF2B5EF4-FFF2-40B4-BE49-F238E27FC236}">
                  <a16:creationId xmlns:a16="http://schemas.microsoft.com/office/drawing/2014/main" xmlns="" id="{9723EC21-0C0B-8A15-C757-48710085D5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95" y="-32906"/>
              <a:ext cx="3375141" cy="25313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A3BC8169-686F-E249-83B9-1910FEE892F3}"/>
              </a:ext>
            </a:extLst>
          </p:cNvPr>
          <p:cNvSpPr/>
          <p:nvPr/>
        </p:nvSpPr>
        <p:spPr bwMode="auto">
          <a:xfrm>
            <a:off x="-7938" y="11307763"/>
            <a:ext cx="18727738" cy="1292225"/>
          </a:xfrm>
          <a:prstGeom prst="rect">
            <a:avLst/>
          </a:prstGeom>
          <a:solidFill>
            <a:srgbClr val="223D71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lIns="91409" tIns="45704" rIns="91409" bIns="45704"/>
          <a:lstStyle/>
          <a:p>
            <a:pPr defTabSz="914126" eaLnBrk="1" hangingPunct="1">
              <a:defRPr/>
            </a:pPr>
            <a:endParaRPr lang="es-ES" sz="1799" dirty="0">
              <a:solidFill>
                <a:srgbClr val="FF0000"/>
              </a:solidFill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1511ECF3-B39B-9E43-A1B4-29667691D6D8}"/>
              </a:ext>
            </a:extLst>
          </p:cNvPr>
          <p:cNvSpPr>
            <a:spLocks/>
          </p:cNvSpPr>
          <p:nvPr/>
        </p:nvSpPr>
        <p:spPr bwMode="auto">
          <a:xfrm>
            <a:off x="3455244" y="11700594"/>
            <a:ext cx="11160100" cy="5969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9368" tIns="89368" rIns="180970" bIns="89368"/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s-ES_tradnl" altLang="es-ES" sz="2099" b="1" dirty="0" smtClean="0">
                <a:solidFill>
                  <a:srgbClr val="FFFFFF"/>
                </a:solidFill>
                <a:cs typeface="Arial" panose="020B0604020202020204" pitchFamily="34" charset="0"/>
              </a:rPr>
              <a:t>VI </a:t>
            </a:r>
            <a:r>
              <a:rPr lang="es-ES_tradnl" altLang="es-ES" sz="2099" b="1" dirty="0">
                <a:solidFill>
                  <a:srgbClr val="FFFFFF"/>
                </a:solidFill>
                <a:cs typeface="Arial" panose="020B0604020202020204" pitchFamily="34" charset="0"/>
              </a:rPr>
              <a:t>CONGRESO INTERNACIONAL DE INTELIGENCIA EMOCIONAL Y BIENESTAR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04615FD-B334-5148-BC21-D52DCE2C6750}"/>
              </a:ext>
            </a:extLst>
          </p:cNvPr>
          <p:cNvSpPr txBox="1">
            <a:spLocks noChangeArrowheads="1"/>
          </p:cNvSpPr>
          <p:nvPr/>
        </p:nvSpPr>
        <p:spPr>
          <a:xfrm>
            <a:off x="1588" y="60679"/>
            <a:ext cx="18718212" cy="1135063"/>
          </a:xfrm>
          <a:prstGeom prst="rect">
            <a:avLst/>
          </a:prstGeom>
        </p:spPr>
        <p:txBody>
          <a:bodyPr rIns="116178" anchor="ctr"/>
          <a:lstStyle>
            <a:lvl1pPr marL="33338" indent="-33338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defRPr>
            </a:lvl1pPr>
            <a:lvl2pPr marL="33338" indent="-33338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panose="020B0604020202020204" pitchFamily="34" charset="0"/>
              </a:defRPr>
            </a:lvl2pPr>
            <a:lvl3pPr marL="33338" indent="-33338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panose="020B0604020202020204" pitchFamily="34" charset="0"/>
              </a:defRPr>
            </a:lvl3pPr>
            <a:lvl4pPr marL="33338" indent="-33338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panose="020B0604020202020204" pitchFamily="34" charset="0"/>
              </a:defRPr>
            </a:lvl4pPr>
            <a:lvl5pPr marL="33338" indent="-33338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panose="020B0604020202020204" pitchFamily="34" charset="0"/>
              </a:defRPr>
            </a:lvl5pPr>
            <a:lvl6pPr marL="437212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6pPr>
            <a:lvl7pPr marL="839502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7pPr>
            <a:lvl8pPr marL="1241792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8pPr>
            <a:lvl9pPr marL="1644083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9pPr>
          </a:lstStyle>
          <a:p>
            <a:pPr indent="0" algn="ctr" eaLnBrk="1" hangingPunct="1">
              <a:defRPr/>
            </a:pPr>
            <a:r>
              <a:rPr lang="es-ES" altLang="es-ES" sz="3999" kern="0" dirty="0">
                <a:solidFill>
                  <a:schemeClr val="tx1"/>
                </a:solidFill>
              </a:rPr>
              <a:t>Título</a:t>
            </a:r>
            <a:r>
              <a:rPr lang="mr-IN" altLang="es-ES" sz="3999" kern="0" dirty="0">
                <a:solidFill>
                  <a:schemeClr val="tx1"/>
                </a:solidFill>
              </a:rPr>
              <a:t>…</a:t>
            </a:r>
            <a:endParaRPr lang="es-ES_tradnl" altLang="es-ES" sz="3999" kern="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294D936-1AD4-F849-8C60-B5C54771AED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49661"/>
            <a:ext cx="18719800" cy="736600"/>
          </a:xfrm>
          <a:prstGeom prst="rect">
            <a:avLst/>
          </a:prstGeom>
          <a:ln>
            <a:noFill/>
          </a:ln>
          <a:extLst>
            <a:ext uri="{91240B29-F687-4f45-9708-019B960494DF}"/>
          </a:extLst>
        </p:spPr>
        <p:txBody>
          <a:bodyPr rIns="116178" anchor="ctr"/>
          <a:lstStyle>
            <a:lvl1pPr marL="33338" indent="-33338" algn="r" rtl="0" eaLnBrk="0" fontAlgn="base" hangingPunct="0">
              <a:spcBef>
                <a:spcPts val="613"/>
              </a:spcBef>
              <a:spcAft>
                <a:spcPct val="0"/>
              </a:spcAft>
              <a:defRPr sz="2800" b="1">
                <a:solidFill>
                  <a:srgbClr val="FDFEC6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895350" indent="-492125" algn="ctr" rtl="0" eaLnBrk="0" fontAlgn="base" hangingPunct="0">
              <a:spcBef>
                <a:spcPts val="1238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+mn-lt"/>
                <a:ea typeface="ヒラギノ角ゴ ProN W3" charset="0"/>
                <a:cs typeface="ヒラギノ角ゴ ProN W3" charset="0"/>
                <a:sym typeface="Arial" panose="020B0604020202020204" pitchFamily="34" charset="0"/>
              </a:defRPr>
            </a:lvl2pPr>
            <a:lvl3pPr marL="1800225" indent="-995363" algn="ctr" rtl="0" eaLnBrk="0" fontAlgn="base" hangingPunct="0">
              <a:spcBef>
                <a:spcPts val="105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+mn-lt"/>
                <a:ea typeface="ヒラギノ角ゴ ProN W3" charset="0"/>
                <a:cs typeface="ヒラギノ角ゴ ProN W3" charset="0"/>
                <a:sym typeface="Arial" panose="020B0604020202020204" pitchFamily="34" charset="0"/>
              </a:defRPr>
            </a:lvl3pPr>
            <a:lvl4pPr marL="2705100" indent="-1498600" algn="ctr" rtl="0" eaLnBrk="0" fontAlgn="base" hangingPunct="0">
              <a:spcBef>
                <a:spcPts val="875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+mn-lt"/>
                <a:ea typeface="ヒラギノ角ゴ ProN W3" charset="0"/>
                <a:cs typeface="ヒラギノ角ゴ ProN W3" charset="0"/>
                <a:sym typeface="Arial" panose="020B0604020202020204" pitchFamily="34" charset="0"/>
              </a:defRPr>
            </a:lvl4pPr>
            <a:lvl5pPr marL="3609975" indent="-2000250" algn="ctr" rtl="0" eaLnBrk="0" fontAlgn="base" hangingPunct="0">
              <a:spcBef>
                <a:spcPts val="875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+mn-lt"/>
                <a:ea typeface="ヒラギノ角ゴ ProN W3" charset="0"/>
                <a:cs typeface="ヒラギノ角ゴ ProN W3" charset="0"/>
                <a:sym typeface="Arial" panose="020B0604020202020204" pitchFamily="34" charset="0"/>
              </a:defRPr>
            </a:lvl5pPr>
            <a:lvl6pPr marL="4013125" algn="ctr" rtl="0" fontAlgn="base">
              <a:spcBef>
                <a:spcPts val="88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+mn-lt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4415416" algn="ctr" rtl="0" fontAlgn="base">
              <a:spcBef>
                <a:spcPts val="88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+mn-lt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4817706" algn="ctr" rtl="0" fontAlgn="base">
              <a:spcBef>
                <a:spcPts val="88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+mn-lt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5219996" algn="ctr" rtl="0" fontAlgn="base">
              <a:spcBef>
                <a:spcPts val="88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+mn-lt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indent="0" algn="ctr" eaLnBrk="1" hangingPunct="1">
              <a:lnSpc>
                <a:spcPct val="90000"/>
              </a:lnSpc>
              <a:defRPr/>
            </a:pPr>
            <a:r>
              <a:rPr lang="es-ES" altLang="es-ES" sz="3199" kern="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Apellidos y nombres de los autores</a:t>
            </a:r>
            <a:endParaRPr lang="es-ES_tradnl" altLang="es-ES" sz="3199" kern="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xmlns="" id="{77B07382-48C9-0841-A773-634D6E3BED74}"/>
              </a:ext>
            </a:extLst>
          </p:cNvPr>
          <p:cNvSpPr>
            <a:spLocks/>
          </p:cNvSpPr>
          <p:nvPr/>
        </p:nvSpPr>
        <p:spPr bwMode="auto">
          <a:xfrm>
            <a:off x="7271668" y="2033886"/>
            <a:ext cx="9853613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35746" bIns="0"/>
          <a:lstStyle>
            <a:lvl1pPr marL="33338" algn="r">
              <a:spcBef>
                <a:spcPts val="613"/>
              </a:spcBef>
              <a:defRPr sz="2800" b="1">
                <a:solidFill>
                  <a:srgbClr val="FDFEC6"/>
                </a:solidFill>
                <a:latin typeface="Arial" panose="020B0604020202020204" pitchFamily="34" charset="0"/>
                <a:ea typeface="ヒラギノ角ゴ ProN W6" panose="020B0300000000000000" pitchFamily="34" charset="-128"/>
                <a:sym typeface="Arial" panose="020B0604020202020204" pitchFamily="34" charset="0"/>
              </a:defRPr>
            </a:lvl1pPr>
            <a:lvl2pPr marL="742950" indent="-285750" algn="ctr">
              <a:spcBef>
                <a:spcPts val="1238"/>
              </a:spcBef>
              <a:defRPr sz="5500" b="1">
                <a:solidFill>
                  <a:schemeClr val="tx1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2pPr>
            <a:lvl3pPr marL="1143000" indent="-228600" algn="ctr">
              <a:spcBef>
                <a:spcPts val="1050"/>
              </a:spcBef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3pPr>
            <a:lvl4pPr marL="1600200" indent="-228600" algn="ctr">
              <a:spcBef>
                <a:spcPts val="875"/>
              </a:spcBef>
              <a:defRPr sz="4000" b="1">
                <a:solidFill>
                  <a:schemeClr val="tx1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4pPr>
            <a:lvl5pPr marL="2057400" indent="-228600" algn="ctr">
              <a:spcBef>
                <a:spcPts val="875"/>
              </a:spcBef>
              <a:defRPr sz="4000" b="1">
                <a:solidFill>
                  <a:schemeClr val="tx1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ts val="875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ts val="875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ts val="875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ts val="875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9pPr>
          </a:lstStyle>
          <a:p>
            <a:pPr eaLnBrk="1" hangingPunct="1">
              <a:spcBef>
                <a:spcPts val="563"/>
              </a:spcBef>
              <a:defRPr/>
            </a:pPr>
            <a:r>
              <a:rPr lang="es-ES" altLang="es-ES" sz="2399" b="0" dirty="0">
                <a:solidFill>
                  <a:schemeClr val="tx1"/>
                </a:solidFill>
                <a:ea typeface="ヒラギノ角ゴ ProN W3" panose="020B0300000000000000" pitchFamily="34" charset="-128"/>
                <a:cs typeface="Arial" panose="020B0604020202020204" pitchFamily="34" charset="0"/>
              </a:rPr>
              <a:t>Centro</a:t>
            </a:r>
            <a:r>
              <a:rPr lang="es-ES_tradnl" altLang="es-ES" sz="2399" b="0" dirty="0">
                <a:solidFill>
                  <a:schemeClr val="tx1"/>
                </a:solidFill>
                <a:ea typeface="ヒラギノ角ゴ ProN W3" panose="020B0300000000000000" pitchFamily="34" charset="-128"/>
                <a:cs typeface="Arial" panose="020B0604020202020204" pitchFamily="34" charset="0"/>
              </a:rPr>
              <a:t>, e-mail de la persona de contacto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itle &amp; Subtitl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48057"/>
      </a:accent1>
      <a:accent2>
        <a:srgbClr val="333399"/>
      </a:accent2>
      <a:accent3>
        <a:srgbClr val="FFFFFF"/>
      </a:accent3>
      <a:accent4>
        <a:srgbClr val="000000"/>
      </a:accent4>
      <a:accent5>
        <a:srgbClr val="B8C0B4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Arial"/>
        <a:ea typeface="ヒラギノ角ゴ ProN W6"/>
        <a:cs typeface="ヒラギノ角ゴ ProN W6"/>
      </a:majorFont>
      <a:minorFont>
        <a:latin typeface="Arial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=""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=""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ヒラギノ角ゴ ProN W3"/>
        <a:cs typeface="ヒラギノ角ゴ ProN W3"/>
      </a:majorFont>
      <a:minorFont>
        <a:latin typeface="Arial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=""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=""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Pages>0</Pages>
  <Words>25</Words>
  <Characters>0</Characters>
  <Application>Microsoft Office PowerPoint</Application>
  <PresentationFormat>Personalizado</PresentationFormat>
  <Lines>0</Lines>
  <Paragraphs>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Title &amp; Subtitle</vt:lpstr>
      <vt:lpstr>Diseño predeterminado</vt:lpstr>
      <vt:lpstr>Diapositiva 1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Vero</dc:creator>
  <cp:keywords/>
  <dc:description/>
  <cp:lastModifiedBy>-</cp:lastModifiedBy>
  <cp:revision>94</cp:revision>
  <cp:lastPrinted>2018-06-25T08:56:16Z</cp:lastPrinted>
  <dcterms:modified xsi:type="dcterms:W3CDTF">2024-05-24T12:32:15Z</dcterms:modified>
  <cp:category/>
</cp:coreProperties>
</file>