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handoutMasterIdLst>
    <p:handoutMasterId r:id="rId5"/>
  </p:handoutMasterIdLst>
  <p:sldIdLst>
    <p:sldId id="257" r:id="rId3"/>
  </p:sldIdLst>
  <p:sldSz cx="18719800" cy="1259998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1pPr>
    <a:lvl2pPr marL="401638" indent="555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2pPr>
    <a:lvl3pPr marL="803275" indent="111125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3pPr>
    <a:lvl4pPr marL="1206500" indent="1651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4pPr>
    <a:lvl5pPr marL="1608138" indent="220663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panose="020B0604020202020204" pitchFamily="34" charset="0"/>
        <a:ea typeface="ヒラギノ角ゴ ProN W3" panose="020B0300000000000000" pitchFamily="34" charset="-128"/>
        <a:cs typeface="+mn-cs"/>
        <a:sym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969">
          <p15:clr>
            <a:srgbClr val="A4A3A4"/>
          </p15:clr>
        </p15:guide>
        <p15:guide id="2" pos="558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43"/>
    <p:restoredTop sz="94824"/>
  </p:normalViewPr>
  <p:slideViewPr>
    <p:cSldViewPr showGuides="1">
      <p:cViewPr varScale="1">
        <p:scale>
          <a:sx n="60" d="100"/>
          <a:sy n="60" d="100"/>
        </p:scale>
        <p:origin x="-1662" y="-78"/>
      </p:cViewPr>
      <p:guideLst>
        <p:guide orient="horz" pos="3969"/>
        <p:guide pos="55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A6EA8105-C838-774D-9038-A3E676F297C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5C6325C1-CB42-544C-940F-95B18C8A2B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F606531-EC3C-6F4D-B090-680D38024D71}" type="datetimeFigureOut">
              <a:rPr lang="es-ES" altLang="es-ES"/>
              <a:pPr>
                <a:defRPr/>
              </a:pPr>
              <a:t>24/05/2024</a:t>
            </a:fld>
            <a:endParaRPr lang="es-ES" alt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A732E45-472E-FD47-B60B-6E0B2AFE2DB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53D9742-71C5-E94C-9E98-E4E8F593A2B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8B0F452-A2D4-CA47-8E3C-20FB17C64D6E}" type="slidenum">
              <a:rPr lang="es-ES" altLang="es-ES"/>
              <a:pPr>
                <a:defRPr/>
              </a:pPr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xmlns="" val="516856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xmlns="" id="{67EC7821-D965-004E-BAAA-5D6824CA7D4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Marcador de posición de fecha 2">
            <a:extLst>
              <a:ext uri="{FF2B5EF4-FFF2-40B4-BE49-F238E27FC236}">
                <a16:creationId xmlns:a16="http://schemas.microsoft.com/office/drawing/2014/main" xmlns="" id="{0C7D59EE-6296-964B-BF2E-89CFD313578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31E64B-6E78-474E-9076-761662D6D12A}" type="datetimeFigureOut">
              <a:rPr lang="es-ES"/>
              <a:pPr>
                <a:defRPr/>
              </a:pPr>
              <a:t>24/05/2024</a:t>
            </a:fld>
            <a:endParaRPr lang="es-ES"/>
          </a:p>
        </p:txBody>
      </p:sp>
      <p:sp>
        <p:nvSpPr>
          <p:cNvPr id="4" name="Marcador de posición de imagen de diapositiva 3">
            <a:extLst>
              <a:ext uri="{FF2B5EF4-FFF2-40B4-BE49-F238E27FC236}">
                <a16:creationId xmlns:a16="http://schemas.microsoft.com/office/drawing/2014/main" xmlns="" id="{5E7990E8-D9AA-F548-9DDA-09746124A2F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36650" y="1143000"/>
            <a:ext cx="4584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Marcador de posición de notas 4">
            <a:extLst>
              <a:ext uri="{FF2B5EF4-FFF2-40B4-BE49-F238E27FC236}">
                <a16:creationId xmlns:a16="http://schemas.microsoft.com/office/drawing/2014/main" xmlns="" id="{D34041E6-4ABD-974C-9ECF-E864CAF1C0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Editar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</a:p>
        </p:txBody>
      </p:sp>
      <p:sp>
        <p:nvSpPr>
          <p:cNvPr id="6" name="Marcador de posición de pie de página 5">
            <a:extLst>
              <a:ext uri="{FF2B5EF4-FFF2-40B4-BE49-F238E27FC236}">
                <a16:creationId xmlns:a16="http://schemas.microsoft.com/office/drawing/2014/main" xmlns="" id="{9551FB5E-494F-6F4A-8650-29E864EE9CE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posición de número de diapositiva 6">
            <a:extLst>
              <a:ext uri="{FF2B5EF4-FFF2-40B4-BE49-F238E27FC236}">
                <a16:creationId xmlns:a16="http://schemas.microsoft.com/office/drawing/2014/main" xmlns="" id="{16CAD48F-B92A-3D43-963F-DF5892ADA8B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A255A7-584C-6B48-92D9-27EB050E03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3172443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A255A7-584C-6B48-92D9-27EB050E03F4}" type="slidenum">
              <a:rPr lang="es-ES" smtClean="0"/>
              <a:pPr>
                <a:defRPr/>
              </a:pPr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920718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858734065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7708293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805990" y="188889"/>
            <a:ext cx="4601538" cy="472499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" y="188889"/>
            <a:ext cx="13673928" cy="472499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151839057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4536" y="3913887"/>
            <a:ext cx="15910729" cy="270138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807695" y="7140274"/>
            <a:ext cx="13104411" cy="3219441"/>
          </a:xfrm>
        </p:spPr>
        <p:txBody>
          <a:bodyPr/>
          <a:lstStyle>
            <a:lvl1pPr marL="0" indent="0" algn="ctr">
              <a:buNone/>
              <a:defRPr/>
            </a:lvl1pPr>
            <a:lvl2pPr marL="402169" indent="0" algn="ctr">
              <a:buNone/>
              <a:defRPr/>
            </a:lvl2pPr>
            <a:lvl3pPr marL="804340" indent="0" algn="ctr">
              <a:buNone/>
              <a:defRPr/>
            </a:lvl3pPr>
            <a:lvl4pPr marL="1206509" indent="0" algn="ctr">
              <a:buNone/>
              <a:defRPr/>
            </a:lvl4pPr>
            <a:lvl5pPr marL="1608678" indent="0" algn="ctr">
              <a:buNone/>
              <a:defRPr/>
            </a:lvl5pPr>
            <a:lvl6pPr marL="2010848" indent="0" algn="ctr">
              <a:buNone/>
              <a:defRPr/>
            </a:lvl6pPr>
            <a:lvl7pPr marL="2413018" indent="0" algn="ctr">
              <a:buNone/>
              <a:defRPr/>
            </a:lvl7pPr>
            <a:lvl8pPr marL="2815187" indent="0" algn="ctr">
              <a:buNone/>
              <a:defRPr/>
            </a:lvl8pPr>
            <a:lvl9pPr marL="3217357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67BDB70D-9099-864A-8CCA-12943AF85E6C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FF3B5-D489-7F43-89E0-4B0298E6422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843149956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D8C80291-2E7F-D14A-B044-04DBC2BE6A4E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E1291-8986-184B-92B0-D17CC9476FE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59369833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5776AA54-EBFA-D747-8B79-77648ACD8B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DE69D-B52D-0C47-B0B3-6DC1C55DEB1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1229303683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935440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425931" y="2940277"/>
            <a:ext cx="8358430" cy="9659713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8ADE9B16-D05A-1443-95EA-E5EBB1EAFE2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D4243F-837F-AA4E-A972-C1A76649016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2977279734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266F1850-0CBB-D84C-B6D7-66D792942992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EB38FE-71F6-EE4E-B3AD-E04B7F28E7D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3160592246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Text Box 4">
            <a:extLst>
              <a:ext uri="{FF2B5EF4-FFF2-40B4-BE49-F238E27FC236}">
                <a16:creationId xmlns:a16="http://schemas.microsoft.com/office/drawing/2014/main" xmlns="" id="{B762622E-DEE8-AE4E-AE89-0B29C22997BA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8CE0C-5994-1E4F-B215-01DB474945B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13195091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9998D88B-6F15-554D-928C-ED607774B82F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B95E2-C6F7-994F-8B14-AE664CD1515A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3049861522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372AA9EA-A5D4-4247-B107-74C2718D7C36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D4CE3-A46C-3B4C-9981-25F509542FB3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137349582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320353324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xmlns="" id="{C8AB8FAB-0B78-5341-B541-C477F119A970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B5CD73-7689-564F-987D-00A872E25DE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87027462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5AB18AF6-13AB-2E49-B2EA-BE215CCB9C18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E32708-EB01-574D-9648-6690D681ADA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190353117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3572132" y="168056"/>
            <a:ext cx="4212230" cy="1243193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35440" y="168056"/>
            <a:ext cx="12504628" cy="12431932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8C7672E6-0C7D-EB43-A3D8-BEC6D3CFDE37}"/>
              </a:ext>
            </a:extLst>
          </p:cNvPr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D7C5B-C5DD-3340-A28C-401761967536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xmlns="" val="397209196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78821" y="8097216"/>
            <a:ext cx="15912104" cy="2501387"/>
          </a:xfrm>
        </p:spPr>
        <p:txBody>
          <a:bodyPr anchor="t"/>
          <a:lstStyle>
            <a:lvl1pPr algn="l">
              <a:defRPr sz="3499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478821" y="5340276"/>
            <a:ext cx="15912104" cy="2756941"/>
          </a:xfrm>
        </p:spPr>
        <p:txBody>
          <a:bodyPr anchor="b"/>
          <a:lstStyle>
            <a:lvl1pPr marL="0" indent="0">
              <a:buNone/>
              <a:defRPr sz="1799"/>
            </a:lvl1pPr>
            <a:lvl2pPr marL="402169" indent="0">
              <a:buNone/>
              <a:defRPr sz="1600"/>
            </a:lvl2pPr>
            <a:lvl3pPr marL="804340" indent="0">
              <a:buNone/>
              <a:defRPr sz="1400"/>
            </a:lvl3pPr>
            <a:lvl4pPr marL="1206509" indent="0">
              <a:buNone/>
              <a:defRPr sz="1200"/>
            </a:lvl4pPr>
            <a:lvl5pPr marL="1608678" indent="0">
              <a:buNone/>
              <a:defRPr sz="1200"/>
            </a:lvl5pPr>
            <a:lvl6pPr marL="2010848" indent="0">
              <a:buNone/>
              <a:defRPr sz="1200"/>
            </a:lvl6pPr>
            <a:lvl7pPr marL="2413018" indent="0">
              <a:buNone/>
              <a:defRPr sz="1200"/>
            </a:lvl7pPr>
            <a:lvl8pPr marL="2815187" indent="0">
              <a:buNone/>
              <a:defRPr sz="1200"/>
            </a:lvl8pPr>
            <a:lvl9pPr marL="3217357" indent="0">
              <a:buNone/>
              <a:defRPr sz="1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9428723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0368" y="1323611"/>
            <a:ext cx="8981597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64029" y="1323611"/>
            <a:ext cx="8981596" cy="3590274"/>
          </a:xfrm>
        </p:spPr>
        <p:txBody>
          <a:bodyPr/>
          <a:lstStyle>
            <a:lvl1pPr>
              <a:defRPr sz="2499"/>
            </a:lvl1pPr>
            <a:lvl2pPr>
              <a:defRPr sz="2099"/>
            </a:lvl2pPr>
            <a:lvl3pPr>
              <a:defRPr sz="1799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366603932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4167"/>
            <a:ext cx="16848921" cy="209999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35441" y="2820833"/>
            <a:ext cx="8271763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35441" y="3995831"/>
            <a:ext cx="8271763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9509847" y="2820833"/>
            <a:ext cx="8274514" cy="1174999"/>
          </a:xfrm>
        </p:spPr>
        <p:txBody>
          <a:bodyPr anchor="b"/>
          <a:lstStyle>
            <a:lvl1pPr marL="0" indent="0">
              <a:buNone/>
              <a:defRPr sz="2099" b="1"/>
            </a:lvl1pPr>
            <a:lvl2pPr marL="402169" indent="0">
              <a:buNone/>
              <a:defRPr sz="1799" b="1"/>
            </a:lvl2pPr>
            <a:lvl3pPr marL="804340" indent="0">
              <a:buNone/>
              <a:defRPr sz="1600" b="1"/>
            </a:lvl3pPr>
            <a:lvl4pPr marL="1206509" indent="0">
              <a:buNone/>
              <a:defRPr sz="1400" b="1"/>
            </a:lvl4pPr>
            <a:lvl5pPr marL="1608678" indent="0">
              <a:buNone/>
              <a:defRPr sz="1400" b="1"/>
            </a:lvl5pPr>
            <a:lvl6pPr marL="2010848" indent="0">
              <a:buNone/>
              <a:defRPr sz="1400" b="1"/>
            </a:lvl6pPr>
            <a:lvl7pPr marL="2413018" indent="0">
              <a:buNone/>
              <a:defRPr sz="1400" b="1"/>
            </a:lvl7pPr>
            <a:lvl8pPr marL="2815187" indent="0">
              <a:buNone/>
              <a:defRPr sz="1400" b="1"/>
            </a:lvl8pPr>
            <a:lvl9pPr marL="3217357" indent="0">
              <a:buNone/>
              <a:defRPr sz="14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9509847" y="3995831"/>
            <a:ext cx="8274514" cy="7259715"/>
          </a:xfrm>
        </p:spPr>
        <p:txBody>
          <a:bodyPr/>
          <a:lstStyle>
            <a:lvl1pPr>
              <a:defRPr sz="2099"/>
            </a:lvl1pPr>
            <a:lvl2pPr>
              <a:defRPr sz="1799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  <p:extLst>
      <p:ext uri="{BB962C8B-B14F-4D97-AF65-F5344CB8AC3E}">
        <p14:creationId xmlns:p14="http://schemas.microsoft.com/office/powerpoint/2010/main" xmlns="" val="264252504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69993197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6864022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35440" y="501389"/>
            <a:ext cx="6158771" cy="2134720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318440" y="501389"/>
            <a:ext cx="10465920" cy="10754156"/>
          </a:xfrm>
        </p:spPr>
        <p:txBody>
          <a:bodyPr/>
          <a:lstStyle>
            <a:lvl1pPr>
              <a:defRPr sz="2799"/>
            </a:lvl1pPr>
            <a:lvl2pPr>
              <a:defRPr sz="2499"/>
            </a:lvl2pPr>
            <a:lvl3pPr>
              <a:defRPr sz="2099"/>
            </a:lvl3pPr>
            <a:lvl4pPr>
              <a:defRPr sz="1799"/>
            </a:lvl4pPr>
            <a:lvl5pPr>
              <a:defRPr sz="1799"/>
            </a:lvl5pPr>
            <a:lvl6pPr>
              <a:defRPr sz="1799"/>
            </a:lvl6pPr>
            <a:lvl7pPr>
              <a:defRPr sz="1799"/>
            </a:lvl7pPr>
            <a:lvl8pPr>
              <a:defRPr sz="1799"/>
            </a:lvl8pPr>
            <a:lvl9pPr>
              <a:defRPr sz="17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35440" y="2636109"/>
            <a:ext cx="6158771" cy="861943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262392555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68851" y="8819436"/>
            <a:ext cx="11232155" cy="1041666"/>
          </a:xfrm>
        </p:spPr>
        <p:txBody>
          <a:bodyPr anchor="b"/>
          <a:lstStyle>
            <a:lvl1pPr algn="l">
              <a:defRPr sz="1799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668851" y="1126390"/>
            <a:ext cx="11232155" cy="7559715"/>
          </a:xfrm>
        </p:spPr>
        <p:txBody>
          <a:bodyPr/>
          <a:lstStyle>
            <a:lvl1pPr marL="0" indent="0">
              <a:buNone/>
              <a:defRPr sz="2799"/>
            </a:lvl1pPr>
            <a:lvl2pPr marL="402169" indent="0">
              <a:buNone/>
              <a:defRPr sz="2499"/>
            </a:lvl2pPr>
            <a:lvl3pPr marL="804340" indent="0">
              <a:buNone/>
              <a:defRPr sz="2099"/>
            </a:lvl3pPr>
            <a:lvl4pPr marL="1206509" indent="0">
              <a:buNone/>
              <a:defRPr sz="1799"/>
            </a:lvl4pPr>
            <a:lvl5pPr marL="1608678" indent="0">
              <a:buNone/>
              <a:defRPr sz="1799"/>
            </a:lvl5pPr>
            <a:lvl6pPr marL="2010848" indent="0">
              <a:buNone/>
              <a:defRPr sz="1799"/>
            </a:lvl6pPr>
            <a:lvl7pPr marL="2413018" indent="0">
              <a:buNone/>
              <a:defRPr sz="1799"/>
            </a:lvl7pPr>
            <a:lvl8pPr marL="2815187" indent="0">
              <a:buNone/>
              <a:defRPr sz="1799"/>
            </a:lvl8pPr>
            <a:lvl9pPr marL="3217357" indent="0">
              <a:buNone/>
              <a:defRPr sz="1799"/>
            </a:lvl9pPr>
          </a:lstStyle>
          <a:p>
            <a:pPr lvl="0"/>
            <a:endParaRPr lang="es-ES" noProof="0">
              <a:sym typeface="Arial" charset="0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668851" y="9861102"/>
            <a:ext cx="11232155" cy="1479166"/>
          </a:xfrm>
        </p:spPr>
        <p:txBody>
          <a:bodyPr/>
          <a:lstStyle>
            <a:lvl1pPr marL="0" indent="0">
              <a:buNone/>
              <a:defRPr sz="1200"/>
            </a:lvl1pPr>
            <a:lvl2pPr marL="402169" indent="0">
              <a:buNone/>
              <a:defRPr sz="1100"/>
            </a:lvl2pPr>
            <a:lvl3pPr marL="804340" indent="0">
              <a:buNone/>
              <a:defRPr sz="900"/>
            </a:lvl3pPr>
            <a:lvl4pPr marL="1206509" indent="0">
              <a:buNone/>
              <a:defRPr sz="800"/>
            </a:lvl4pPr>
            <a:lvl5pPr marL="1608678" indent="0">
              <a:buNone/>
              <a:defRPr sz="800"/>
            </a:lvl5pPr>
            <a:lvl6pPr marL="2010848" indent="0">
              <a:buNone/>
              <a:defRPr sz="800"/>
            </a:lvl6pPr>
            <a:lvl7pPr marL="2413018" indent="0">
              <a:buNone/>
              <a:defRPr sz="800"/>
            </a:lvl7pPr>
            <a:lvl8pPr marL="2815187" indent="0">
              <a:buNone/>
              <a:defRPr sz="800"/>
            </a:lvl8pPr>
            <a:lvl9pPr marL="3217357" indent="0">
              <a:buNone/>
              <a:defRPr sz="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xmlns="" val="137429923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xmlns="" id="{BA0F8DAA-D5A0-D84F-AA20-89A0136A12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188913"/>
            <a:ext cx="18407063" cy="113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xmlns="" id="{4405DE06-B73A-7C4C-8264-A4A65622B8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23975"/>
            <a:ext cx="18094325" cy="358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4699" tIns="44699" rIns="80458" bIns="44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2pPr>
      <a:lvl3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3pPr>
      <a:lvl4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4pPr>
      <a:lvl5pPr marL="31750" indent="-31750" algn="r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panose="020B0604020202020204" pitchFamily="34" charset="0"/>
        </a:defRPr>
      </a:lvl5pPr>
      <a:lvl6pPr marL="437081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6pPr>
      <a:lvl7pPr marL="83925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7pPr>
      <a:lvl8pPr marL="1241419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8pPr>
      <a:lvl9pPr marL="1643590" algn="r" rtl="0" fontAlgn="base">
        <a:spcBef>
          <a:spcPct val="0"/>
        </a:spcBef>
        <a:spcAft>
          <a:spcPct val="0"/>
        </a:spcAft>
        <a:defRPr sz="3599" b="1">
          <a:solidFill>
            <a:srgbClr val="FFFFFF"/>
          </a:solidFill>
          <a:latin typeface="Arial" charset="0"/>
          <a:ea typeface="ヒラギノ角ゴ ProN W6" charset="0"/>
          <a:cs typeface="ヒラギノ角ゴ ProN W6" charset="0"/>
          <a:sym typeface="Arial" charset="0"/>
        </a:defRPr>
      </a:lvl9pPr>
    </p:titleStyle>
    <p:bodyStyle>
      <a:lvl1pPr marL="31750" indent="-31750" algn="r" rtl="0" eaLnBrk="0" fontAlgn="base" hangingPunct="0">
        <a:spcBef>
          <a:spcPts val="613"/>
        </a:spcBef>
        <a:spcAft>
          <a:spcPct val="0"/>
        </a:spcAft>
        <a:defRPr sz="2700" b="1">
          <a:solidFill>
            <a:srgbClr val="FDFEC6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893763" indent="-490538" algn="ctr" rtl="0" eaLnBrk="0" fontAlgn="base" hangingPunct="0">
        <a:spcBef>
          <a:spcPts val="1238"/>
        </a:spcBef>
        <a:spcAft>
          <a:spcPct val="0"/>
        </a:spcAft>
        <a:defRPr sz="54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marL="1798638" indent="-993775" algn="ctr" rtl="0" eaLnBrk="0" fontAlgn="base" hangingPunct="0">
        <a:spcBef>
          <a:spcPts val="1050"/>
        </a:spcBef>
        <a:spcAft>
          <a:spcPct val="0"/>
        </a:spcAft>
        <a:defRPr sz="47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marL="2703513" indent="-149701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marL="3608388" indent="-1998663" algn="ctr" rtl="0" eaLnBrk="0" fontAlgn="base" hangingPunct="0">
        <a:spcBef>
          <a:spcPts val="875"/>
        </a:spcBef>
        <a:spcAft>
          <a:spcPct val="0"/>
        </a:spcAft>
        <a:defRPr sz="3900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1192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6pPr>
      <a:lvl7pPr marL="441409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7pPr>
      <a:lvl8pPr marL="4816261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8pPr>
      <a:lvl9pPr marL="5218430" algn="ctr" rtl="0" fontAlgn="base">
        <a:spcBef>
          <a:spcPts val="880"/>
        </a:spcBef>
        <a:spcAft>
          <a:spcPct val="0"/>
        </a:spcAft>
        <a:defRPr sz="3999" b="1">
          <a:solidFill>
            <a:schemeClr val="tx1"/>
          </a:solidFill>
          <a:latin typeface="+mn-lt"/>
          <a:ea typeface="ヒラギノ角ゴ ProN W3" charset="0"/>
          <a:cs typeface="ヒラギノ角ゴ ProN W3" charset="0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xmlns="" id="{ADC58D98-2660-F647-A53B-E6ABFBD48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36625" y="168275"/>
            <a:ext cx="1684655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xmlns="" id="{632DB5A5-4465-8B45-87A9-60159A69F6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36625" y="2940050"/>
            <a:ext cx="16846550" cy="965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9398" tIns="89398" rIns="181031" bIns="893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ES">
                <a:sym typeface="Arial" panose="020B0604020202020204" pitchFamily="34" charset="0"/>
              </a:rPr>
              <a:t>Click to edit Master text styles</a:t>
            </a:r>
          </a:p>
          <a:p>
            <a:pPr lvl="1"/>
            <a:r>
              <a:rPr lang="en-US" altLang="es-ES">
                <a:sym typeface="Arial" panose="020B0604020202020204" pitchFamily="34" charset="0"/>
              </a:rPr>
              <a:t>Second level</a:t>
            </a:r>
          </a:p>
          <a:p>
            <a:pPr lvl="2"/>
            <a:r>
              <a:rPr lang="en-US" altLang="es-ES">
                <a:sym typeface="Arial" panose="020B0604020202020204" pitchFamily="34" charset="0"/>
              </a:rPr>
              <a:t>Third level</a:t>
            </a:r>
          </a:p>
          <a:p>
            <a:pPr lvl="3"/>
            <a:r>
              <a:rPr lang="en-US" altLang="es-ES">
                <a:sym typeface="Arial" panose="020B0604020202020204" pitchFamily="34" charset="0"/>
              </a:rPr>
              <a:t>Fourth level</a:t>
            </a:r>
          </a:p>
          <a:p>
            <a:pPr lvl="4"/>
            <a:r>
              <a:rPr lang="en-US" altLang="es-ES">
                <a:sym typeface="Arial" panose="020B0604020202020204" pitchFamily="34" charset="0"/>
              </a:rPr>
              <a:t>Fifth level</a:t>
            </a:r>
          </a:p>
        </p:txBody>
      </p:sp>
      <p:sp>
        <p:nvSpPr>
          <p:cNvPr id="2052" name="Rectangle 3">
            <a:extLst>
              <a:ext uri="{FF2B5EF4-FFF2-40B4-BE49-F238E27FC236}">
                <a16:creationId xmlns:a16="http://schemas.microsoft.com/office/drawing/2014/main" xmlns="" id="{B519160C-7091-EB4B-B6FF-28235E4D57AF}"/>
              </a:ext>
            </a:extLst>
          </p:cNvPr>
          <p:cNvSpPr>
            <a:spLocks/>
          </p:cNvSpPr>
          <p:nvPr/>
        </p:nvSpPr>
        <p:spPr bwMode="auto">
          <a:xfrm>
            <a:off x="6394450" y="11472863"/>
            <a:ext cx="5942013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es-ES" sz="2799">
                <a:solidFill>
                  <a:schemeClr val="tx1"/>
                </a:solidFill>
                <a:cs typeface="Arial" panose="020B0604020202020204" pitchFamily="34" charset="0"/>
              </a:rPr>
              <a:t>IV Jornadas de Innovación e Investigación Educativa - 2010, Universidad de Zaragoza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xmlns="" id="{8BEB515B-7557-6543-9D14-772E1B809DD1}"/>
              </a:ext>
            </a:extLst>
          </p:cNvPr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5309850" y="11472863"/>
            <a:ext cx="579438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80458" tIns="40229" rIns="80458" bIns="4022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799">
                <a:solidFill>
                  <a:schemeClr val="tx1"/>
                </a:solidFill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59ACCF8-EC8E-9B41-AA8B-5D1AD554C67F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600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panose="020B0604020202020204" pitchFamily="34" charset="0"/>
        </a:defRPr>
      </a:lvl5pPr>
      <a:lvl6pPr marL="403567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6pPr>
      <a:lvl7pPr marL="80573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7pPr>
      <a:lvl8pPr marL="1207906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8pPr>
      <a:lvl9pPr marL="1610075" algn="ctr" rtl="0" fontAlgn="base">
        <a:spcBef>
          <a:spcPct val="0"/>
        </a:spcBef>
        <a:spcAft>
          <a:spcPct val="0"/>
        </a:spcAft>
        <a:defRPr sz="8697">
          <a:solidFill>
            <a:schemeClr val="tx1"/>
          </a:solidFill>
          <a:latin typeface="Arial" charset="0"/>
          <a:ea typeface="ヒラギノ角ゴ ProN W3" charset="0"/>
          <a:cs typeface="ヒラギノ角ゴ ProN W3" charset="0"/>
          <a:sym typeface="Arial" charset="0"/>
        </a:defRPr>
      </a:lvl9pPr>
    </p:titleStyle>
    <p:bodyStyle>
      <a:lvl1pPr marL="677863" indent="-676275" algn="l" rtl="0" eaLnBrk="0" fontAlgn="base" hangingPunct="0">
        <a:spcBef>
          <a:spcPts val="1413"/>
        </a:spcBef>
        <a:spcAft>
          <a:spcPct val="0"/>
        </a:spcAft>
        <a:buSzPct val="100000"/>
        <a:buFont typeface="Arial" panose="020B0604020202020204" pitchFamily="34" charset="0"/>
        <a:buChar char="•"/>
        <a:defRPr sz="62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1470025" indent="-563563" algn="l" rtl="0" eaLnBrk="0" fontAlgn="base" hangingPunct="0">
        <a:spcBef>
          <a:spcPts val="1238"/>
        </a:spcBef>
        <a:spcAft>
          <a:spcPct val="0"/>
        </a:spcAft>
        <a:buSzPct val="100000"/>
        <a:buFont typeface="Arial" panose="020B0604020202020204" pitchFamily="34" charset="0"/>
        <a:buChar char="–"/>
        <a:defRPr sz="54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2pPr>
      <a:lvl3pPr marL="2262188" indent="-450850" algn="l" rtl="0" eaLnBrk="0" fontAlgn="base" hangingPunct="0">
        <a:spcBef>
          <a:spcPts val="1050"/>
        </a:spcBef>
        <a:spcAft>
          <a:spcPct val="0"/>
        </a:spcAft>
        <a:buSzPct val="100000"/>
        <a:buFont typeface="Arial" panose="020B0604020202020204" pitchFamily="34" charset="0"/>
        <a:buChar char="•"/>
        <a:defRPr sz="47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3pPr>
      <a:lvl4pPr marL="3167063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–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4pPr>
      <a:lvl5pPr marL="4071938" indent="-450850" algn="l" rtl="0" eaLnBrk="0" fontAlgn="base" hangingPunct="0">
        <a:spcBef>
          <a:spcPts val="875"/>
        </a:spcBef>
        <a:spcAft>
          <a:spcPct val="0"/>
        </a:spcAft>
        <a:buSzPct val="100000"/>
        <a:buFont typeface="Arial" panose="020B0604020202020204" pitchFamily="34" charset="0"/>
        <a:buChar char="»"/>
        <a:defRPr sz="3900">
          <a:solidFill>
            <a:schemeClr val="tx1"/>
          </a:solidFill>
          <a:latin typeface="+mn-lt"/>
          <a:ea typeface="+mn-ea"/>
          <a:cs typeface="+mn-cs"/>
          <a:sym typeface="Arial" panose="020B0604020202020204" pitchFamily="34" charset="0"/>
        </a:defRPr>
      </a:lvl5pPr>
      <a:lvl6pPr marL="4475534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487770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5279873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5682042" indent="-452441" algn="l" rtl="0" fontAlgn="base">
        <a:spcBef>
          <a:spcPts val="880"/>
        </a:spcBef>
        <a:spcAft>
          <a:spcPct val="0"/>
        </a:spcAft>
        <a:buSzPct val="100000"/>
        <a:buFont typeface="Arial" charset="0"/>
        <a:buChar char="»"/>
        <a:defRPr sz="3999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es-ES"/>
      </a:defPPr>
      <a:lvl1pPr marL="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216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4340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6509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867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084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13018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1518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7357" algn="l" defTabSz="80434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>
            <a:extLst>
              <a:ext uri="{FF2B5EF4-FFF2-40B4-BE49-F238E27FC236}">
                <a16:creationId xmlns:a16="http://schemas.microsoft.com/office/drawing/2014/main" xmlns="" id="{03AB748D-3548-9562-E1D1-9E7153C9224C}"/>
              </a:ext>
            </a:extLst>
          </p:cNvPr>
          <p:cNvGrpSpPr/>
          <p:nvPr/>
        </p:nvGrpSpPr>
        <p:grpSpPr>
          <a:xfrm>
            <a:off x="8095" y="-34925"/>
            <a:ext cx="18719643" cy="2541058"/>
            <a:chOff x="8095" y="-34925"/>
            <a:chExt cx="18719643" cy="2541058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xmlns="" id="{B3458413-600B-C64F-8FB6-8E88F9EA8D5F}"/>
                </a:ext>
              </a:extLst>
            </p:cNvPr>
            <p:cNvSpPr/>
            <p:nvPr/>
          </p:nvSpPr>
          <p:spPr bwMode="auto">
            <a:xfrm>
              <a:off x="3060692" y="-34925"/>
              <a:ext cx="15667046" cy="2541058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  <a:effectLst/>
            <a:extLst>
              <a:ext uri="{91240B29-F687-4f45-9708-019B960494DF}"/>
              <a:ext uri="{AF507438-7753-43e0-B8FC-AC1667EBCBE1}"/>
            </a:extLst>
          </p:spPr>
          <p:txBody>
            <a:bodyPr lIns="91409" tIns="45704" rIns="91409" bIns="45704"/>
            <a:lstStyle/>
            <a:p>
              <a:pPr defTabSz="914126" eaLnBrk="1" hangingPunct="1">
                <a:defRPr/>
              </a:pPr>
              <a:endParaRPr lang="es-ES" sz="1799" dirty="0">
                <a:latin typeface="Arial" charset="0"/>
                <a:ea typeface="ヒラギノ角ゴ ProN W3" charset="0"/>
                <a:cs typeface="ヒラギノ角ゴ ProN W3" charset="0"/>
                <a:sym typeface="Arial" charset="0"/>
              </a:endParaRPr>
            </a:p>
          </p:txBody>
        </p:sp>
        <p:pic>
          <p:nvPicPr>
            <p:cNvPr id="1026" name="Picture 2" descr="El reto de aprender a gestionar las emociones - V Congreso Internacional de Inteligencia  Emocional y Bienestar">
              <a:extLst>
                <a:ext uri="{FF2B5EF4-FFF2-40B4-BE49-F238E27FC236}">
                  <a16:creationId xmlns:a16="http://schemas.microsoft.com/office/drawing/2014/main" xmlns="" id="{9723EC21-0C0B-8A15-C757-48710085D5C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5" y="-32906"/>
              <a:ext cx="3375141" cy="253135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ángulo 3">
            <a:extLst>
              <a:ext uri="{FF2B5EF4-FFF2-40B4-BE49-F238E27FC236}">
                <a16:creationId xmlns:a16="http://schemas.microsoft.com/office/drawing/2014/main" xmlns="" id="{A3BC8169-686F-E249-83B9-1910FEE892F3}"/>
              </a:ext>
            </a:extLst>
          </p:cNvPr>
          <p:cNvSpPr/>
          <p:nvPr/>
        </p:nvSpPr>
        <p:spPr bwMode="auto">
          <a:xfrm>
            <a:off x="-7938" y="11307763"/>
            <a:ext cx="18727738" cy="1292225"/>
          </a:xfrm>
          <a:prstGeom prst="rect">
            <a:avLst/>
          </a:prstGeom>
          <a:solidFill>
            <a:srgbClr val="223D71"/>
          </a:solidFill>
          <a:ln>
            <a:noFill/>
          </a:ln>
          <a:effectLst/>
          <a:extLst>
            <a:ext uri="{91240B29-F687-4f45-9708-019B960494DF}"/>
            <a:ext uri="{AF507438-7753-43e0-B8FC-AC1667EBCBE1}"/>
          </a:extLst>
        </p:spPr>
        <p:txBody>
          <a:bodyPr lIns="91409" tIns="45704" rIns="91409" bIns="45704"/>
          <a:lstStyle/>
          <a:p>
            <a:pPr defTabSz="914126" eaLnBrk="1" hangingPunct="1">
              <a:defRPr/>
            </a:pPr>
            <a:endParaRPr lang="es-ES" sz="1799" dirty="0">
              <a:solidFill>
                <a:srgbClr val="FF0000"/>
              </a:solidFill>
              <a:latin typeface="Arial" charset="0"/>
              <a:ea typeface="ヒラギノ角ゴ ProN W3" charset="0"/>
              <a:cs typeface="ヒラギノ角ゴ ProN W3" charset="0"/>
              <a:sym typeface="Arial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xmlns="" id="{1511ECF3-B39B-9E43-A1B4-29667691D6D8}"/>
              </a:ext>
            </a:extLst>
          </p:cNvPr>
          <p:cNvSpPr>
            <a:spLocks/>
          </p:cNvSpPr>
          <p:nvPr/>
        </p:nvSpPr>
        <p:spPr bwMode="auto">
          <a:xfrm>
            <a:off x="3455244" y="11700594"/>
            <a:ext cx="11160100" cy="59690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808080">
                <a:alpha val="42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89368" tIns="89368" rIns="180970" bIns="89368"/>
          <a:lstStyle>
            <a:lvl1pPr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00000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es-ES_tradnl" altLang="es-ES" sz="2099" b="1" dirty="0" smtClean="0">
                <a:solidFill>
                  <a:srgbClr val="FFFFFF"/>
                </a:solidFill>
                <a:cs typeface="Arial" panose="020B0604020202020204" pitchFamily="34" charset="0"/>
              </a:rPr>
              <a:t>VI </a:t>
            </a:r>
            <a:r>
              <a:rPr lang="es-ES_tradnl" altLang="es-ES" sz="2099" b="1" dirty="0">
                <a:solidFill>
                  <a:srgbClr val="FFFFFF"/>
                </a:solidFill>
                <a:cs typeface="Arial" panose="020B0604020202020204" pitchFamily="34" charset="0"/>
              </a:rPr>
              <a:t>CONGRESO INTERNACIONAL DE INTELIGENCIA EMOCIONAL Y BIENESTAR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F04615FD-B334-5148-BC21-D52DCE2C6750}"/>
              </a:ext>
            </a:extLst>
          </p:cNvPr>
          <p:cNvSpPr txBox="1">
            <a:spLocks noChangeArrowheads="1"/>
          </p:cNvSpPr>
          <p:nvPr/>
        </p:nvSpPr>
        <p:spPr>
          <a:xfrm>
            <a:off x="1588" y="60679"/>
            <a:ext cx="18718212" cy="1135063"/>
          </a:xfrm>
          <a:prstGeom prst="rect">
            <a:avLst/>
          </a:prstGeom>
        </p:spPr>
        <p:txBody>
          <a:bodyPr rIns="116178" anchor="ctr"/>
          <a:lstStyle>
            <a:lvl1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+mj-lt"/>
                <a:ea typeface="+mj-ea"/>
                <a:cs typeface="+mj-cs"/>
                <a:sym typeface="Arial" panose="020B0604020202020204" pitchFamily="34" charset="0"/>
              </a:defRPr>
            </a:lvl1pPr>
            <a:lvl2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2pPr>
            <a:lvl3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3pPr>
            <a:lvl4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4pPr>
            <a:lvl5pPr marL="33338" indent="-33338" algn="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panose="020B0604020202020204" pitchFamily="34" charset="0"/>
              </a:defRPr>
            </a:lvl5pPr>
            <a:lvl6pPr marL="43721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6pPr>
            <a:lvl7pPr marL="83950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7pPr>
            <a:lvl8pPr marL="1241792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8pPr>
            <a:lvl9pPr marL="1644083" algn="r" rtl="0" fontAlgn="base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FFFFFF"/>
                </a:solidFill>
                <a:latin typeface="Arial" charset="0"/>
                <a:ea typeface="ヒラギノ角ゴ ProN W6" charset="0"/>
                <a:cs typeface="ヒラギノ角ゴ ProN W6" charset="0"/>
                <a:sym typeface="Arial" charset="0"/>
              </a:defRPr>
            </a:lvl9pPr>
          </a:lstStyle>
          <a:p>
            <a:pPr indent="0" algn="ctr" eaLnBrk="1" hangingPunct="1">
              <a:defRPr/>
            </a:pPr>
            <a:r>
              <a:rPr lang="es-ES" altLang="es-ES" sz="3999" kern="0" dirty="0">
                <a:solidFill>
                  <a:schemeClr val="tx1"/>
                </a:solidFill>
              </a:rPr>
              <a:t>Título</a:t>
            </a:r>
            <a:r>
              <a:rPr lang="mr-IN" altLang="es-ES" sz="3999" kern="0" dirty="0">
                <a:solidFill>
                  <a:schemeClr val="tx1"/>
                </a:solidFill>
              </a:rPr>
              <a:t>…</a:t>
            </a:r>
            <a:endParaRPr lang="es-ES_tradnl" altLang="es-ES" sz="3999" kern="0" dirty="0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294D936-1AD4-F849-8C60-B5C54771AED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49661"/>
            <a:ext cx="18719800" cy="736600"/>
          </a:xfrm>
          <a:prstGeom prst="rect">
            <a:avLst/>
          </a:prstGeom>
          <a:ln>
            <a:noFill/>
          </a:ln>
          <a:extLst>
            <a:ext uri="{91240B29-F687-4f45-9708-019B960494DF}"/>
          </a:extLst>
        </p:spPr>
        <p:txBody>
          <a:bodyPr rIns="116178" anchor="ctr"/>
          <a:lstStyle>
            <a:lvl1pPr marL="33338" indent="-33338" algn="r" rtl="0" eaLnBrk="0" fontAlgn="base" hangingPunct="0">
              <a:spcBef>
                <a:spcPts val="613"/>
              </a:spcBef>
              <a:spcAft>
                <a:spcPct val="0"/>
              </a:spcAft>
              <a:defRPr sz="2800" b="1">
                <a:solidFill>
                  <a:srgbClr val="FDFEC6"/>
                </a:solidFill>
                <a:latin typeface="+mn-lt"/>
                <a:ea typeface="+mn-ea"/>
                <a:cs typeface="+mn-cs"/>
                <a:sym typeface="Arial" panose="020B0604020202020204" pitchFamily="34" charset="0"/>
              </a:defRPr>
            </a:lvl1pPr>
            <a:lvl2pPr marL="895350" indent="-492125" algn="ctr" rtl="0" eaLnBrk="0" fontAlgn="base" hangingPunct="0">
              <a:spcBef>
                <a:spcPts val="1238"/>
              </a:spcBef>
              <a:spcAft>
                <a:spcPct val="0"/>
              </a:spcAft>
              <a:defRPr sz="55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2pPr>
            <a:lvl3pPr marL="1800225" indent="-995363" algn="ctr" rtl="0" eaLnBrk="0" fontAlgn="base" hangingPunct="0">
              <a:spcBef>
                <a:spcPts val="1050"/>
              </a:spcBef>
              <a:spcAft>
                <a:spcPct val="0"/>
              </a:spcAft>
              <a:defRPr sz="48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3pPr>
            <a:lvl4pPr marL="2705100" indent="-149860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4pPr>
            <a:lvl5pPr marL="3609975" indent="-2000250" algn="ctr" rtl="0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panose="020B0604020202020204" pitchFamily="34" charset="0"/>
              </a:defRPr>
            </a:lvl5pPr>
            <a:lvl6pPr marL="4013125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6pPr>
            <a:lvl7pPr marL="441541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7pPr>
            <a:lvl8pPr marL="481770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8pPr>
            <a:lvl9pPr marL="5219996" algn="ctr" rtl="0" fontAlgn="base">
              <a:spcBef>
                <a:spcPts val="88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n-lt"/>
                <a:ea typeface="ヒラギノ角ゴ ProN W3" charset="0"/>
                <a:cs typeface="ヒラギノ角ゴ ProN W3" charset="0"/>
                <a:sym typeface="Arial" charset="0"/>
              </a:defRPr>
            </a:lvl9pPr>
          </a:lstStyle>
          <a:p>
            <a:pPr indent="0" algn="ctr" eaLnBrk="1" hangingPunct="1">
              <a:lnSpc>
                <a:spcPct val="90000"/>
              </a:lnSpc>
              <a:defRPr/>
            </a:pPr>
            <a:r>
              <a:rPr lang="es-ES" altLang="es-ES" sz="3199" kern="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Apellidos y nombres de los autores</a:t>
            </a:r>
            <a:endParaRPr lang="es-ES_tradnl" altLang="es-ES" sz="3199" kern="0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xmlns="" id="{77B07382-48C9-0841-A773-634D6E3BED74}"/>
              </a:ext>
            </a:extLst>
          </p:cNvPr>
          <p:cNvSpPr>
            <a:spLocks/>
          </p:cNvSpPr>
          <p:nvPr/>
        </p:nvSpPr>
        <p:spPr bwMode="auto">
          <a:xfrm>
            <a:off x="7271668" y="2033886"/>
            <a:ext cx="9853613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5746" bIns="0"/>
          <a:lstStyle>
            <a:lvl1pPr marL="33338" algn="r">
              <a:spcBef>
                <a:spcPts val="613"/>
              </a:spcBef>
              <a:defRPr sz="2800" b="1">
                <a:solidFill>
                  <a:srgbClr val="FDFEC6"/>
                </a:solidFill>
                <a:latin typeface="Arial" panose="020B0604020202020204" pitchFamily="34" charset="0"/>
                <a:ea typeface="ヒラギノ角ゴ ProN W6" panose="020B0300000000000000" pitchFamily="34" charset="-128"/>
                <a:sym typeface="Arial" panose="020B0604020202020204" pitchFamily="34" charset="0"/>
              </a:defRPr>
            </a:lvl1pPr>
            <a:lvl2pPr marL="742950" indent="-285750" algn="ctr">
              <a:spcBef>
                <a:spcPts val="1238"/>
              </a:spcBef>
              <a:defRPr sz="55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2pPr>
            <a:lvl3pPr marL="1143000" indent="-228600" algn="ctr">
              <a:spcBef>
                <a:spcPts val="1050"/>
              </a:spcBef>
              <a:defRPr sz="48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3pPr>
            <a:lvl4pPr marL="16002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4pPr>
            <a:lvl5pPr marL="2057400" indent="-228600" algn="ctr">
              <a:spcBef>
                <a:spcPts val="875"/>
              </a:spcBef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ts val="875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Arial" panose="020B0604020202020204" pitchFamily="34" charset="0"/>
                <a:ea typeface="ヒラギノ角ゴ ProN W3" panose="020B0300000000000000" pitchFamily="34" charset="-128"/>
                <a:sym typeface="Arial" panose="020B0604020202020204" pitchFamily="34" charset="0"/>
              </a:defRPr>
            </a:lvl9pPr>
          </a:lstStyle>
          <a:p>
            <a:pPr eaLnBrk="1" hangingPunct="1">
              <a:spcBef>
                <a:spcPts val="563"/>
              </a:spcBef>
              <a:defRPr/>
            </a:pPr>
            <a:r>
              <a:rPr lang="es-ES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Centro</a:t>
            </a:r>
            <a:r>
              <a:rPr lang="es-ES_tradnl" altLang="es-ES" sz="2399" b="0" dirty="0">
                <a:solidFill>
                  <a:schemeClr val="tx1"/>
                </a:solidFill>
                <a:ea typeface="ヒラギノ角ゴ ProN W3" panose="020B0300000000000000" pitchFamily="34" charset="-128"/>
                <a:cs typeface="Arial" panose="020B0604020202020204" pitchFamily="34" charset="0"/>
              </a:rPr>
              <a:t>, e-mail de la persona de contacto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648057"/>
      </a:accent1>
      <a:accent2>
        <a:srgbClr val="333399"/>
      </a:accent2>
      <a:accent3>
        <a:srgbClr val="FFFFFF"/>
      </a:accent3>
      <a:accent4>
        <a:srgbClr val="000000"/>
      </a:accent4>
      <a:accent5>
        <a:srgbClr val="B8C0B4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Arial"/>
        <a:ea typeface="ヒラギノ角ゴ ProN W6"/>
        <a:cs typeface="ヒラギノ角ゴ ProN W6"/>
      </a:majorFont>
      <a:minorFont>
        <a:latin typeface="Arial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ヒラギノ角ゴ ProN W3"/>
        <a:cs typeface="ヒラギノ角ゴ ProN W3"/>
      </a:majorFont>
      <a:minorFont>
        <a:latin typeface="Arial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ヒラギノ角ゴ ProN W3" charset="0"/>
            <a:cs typeface="ヒラギノ角ゴ ProN W3" charset="0"/>
            <a:sym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1213</TotalTime>
  <Pages>0</Pages>
  <Words>25</Words>
  <Characters>0</Characters>
  <Application>Microsoft Office PowerPoint</Application>
  <PresentationFormat>Personalizado</PresentationFormat>
  <Lines>0</Lines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Title &amp; Subtitle</vt:lpstr>
      <vt:lpstr>Diseño predeterminado</vt:lpstr>
      <vt:lpstr>Diapositiva 1</vt:lpstr>
    </vt:vector>
  </TitlesOfParts>
  <Manager/>
  <Company/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subject/>
  <dc:creator>Vero</dc:creator>
  <cp:keywords/>
  <dc:description/>
  <cp:lastModifiedBy>-</cp:lastModifiedBy>
  <cp:revision>94</cp:revision>
  <cp:lastPrinted>2018-06-25T08:56:16Z</cp:lastPrinted>
  <dcterms:modified xsi:type="dcterms:W3CDTF">2024-05-24T12:32:15Z</dcterms:modified>
  <cp:category/>
</cp:coreProperties>
</file>